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Nunito"/>
      <p:regular r:id="rId27"/>
      <p:bold r:id="rId28"/>
      <p:italic r:id="rId29"/>
      <p:boldItalic r:id="rId30"/>
    </p:embeddedFont>
    <p:embeddedFont>
      <p:font typeface="Maven Pro"/>
      <p:regular r:id="rId31"/>
      <p:bold r:id="rId32"/>
    </p:embeddedFont>
    <p:embeddedFont>
      <p:font typeface="Gill Sans"/>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F6F5D4C-9C0E-4C8B-8DAF-2EA79EF9F42C}">
  <a:tblStyle styleId="{8F6F5D4C-9C0E-4C8B-8DAF-2EA79EF9F42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Nunito-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avenPro-regular.fntdata"/><Relationship Id="rId30" Type="http://schemas.openxmlformats.org/officeDocument/2006/relationships/font" Target="fonts/Nunito-boldItalic.fntdata"/><Relationship Id="rId11" Type="http://schemas.openxmlformats.org/officeDocument/2006/relationships/slide" Target="slides/slide4.xml"/><Relationship Id="rId33" Type="http://schemas.openxmlformats.org/officeDocument/2006/relationships/font" Target="fonts/GillSans-regular.fntdata"/><Relationship Id="rId10" Type="http://schemas.openxmlformats.org/officeDocument/2006/relationships/slide" Target="slides/slide3.xml"/><Relationship Id="rId32" Type="http://schemas.openxmlformats.org/officeDocument/2006/relationships/font" Target="fonts/MavenPro-bold.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GillSans-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d074fa0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d074fa0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b2022228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b2022228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b2022228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b2022228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b2022228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b2022228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b2022228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b2022228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85b15e6a8_5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585b15e6a8_5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b13ed7a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b13ed7a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1813335" y="601724"/>
            <a:ext cx="6477805" cy="1906073"/>
          </a:xfrm>
          <a:prstGeom prst="rect">
            <a:avLst/>
          </a:prstGeom>
          <a:noFill/>
          <a:ln>
            <a:noFill/>
          </a:ln>
        </p:spPr>
        <p:txBody>
          <a:bodyPr anchorCtr="0" anchor="b" bIns="0" lIns="91425" spcFirstLastPara="1" rIns="91425" wrap="square" tIns="45700">
            <a:noAutofit/>
          </a:bodyPr>
          <a:lstStyle>
            <a:lvl1pPr lvl="0" algn="l">
              <a:lnSpc>
                <a:spcPct val="90000"/>
              </a:lnSpc>
              <a:spcBef>
                <a:spcPts val="0"/>
              </a:spcBef>
              <a:spcAft>
                <a:spcPts val="0"/>
              </a:spcAft>
              <a:buClr>
                <a:schemeClr val="dk1"/>
              </a:buClr>
              <a:buSzPts val="4950"/>
              <a:buFont typeface="Gill Sans"/>
              <a:buNone/>
              <a:defRPr sz="49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813335" y="2648403"/>
            <a:ext cx="6477804" cy="733216"/>
          </a:xfrm>
          <a:prstGeom prst="rect">
            <a:avLst/>
          </a:prstGeom>
          <a:noFill/>
          <a:ln>
            <a:noFill/>
          </a:ln>
        </p:spPr>
        <p:txBody>
          <a:bodyPr anchorCtr="0" anchor="t" bIns="91425" lIns="91425" spcFirstLastPara="1" rIns="91425" wrap="square" tIns="91425">
            <a:noAutofit/>
          </a:bodyPr>
          <a:lstStyle>
            <a:lvl1pPr lvl="0" algn="l">
              <a:lnSpc>
                <a:spcPct val="120000"/>
              </a:lnSpc>
              <a:spcBef>
                <a:spcPts val="750"/>
              </a:spcBef>
              <a:spcAft>
                <a:spcPts val="0"/>
              </a:spcAft>
              <a:buSzPts val="1350"/>
              <a:buNone/>
              <a:defRPr b="0" sz="1350" cap="none">
                <a:solidFill>
                  <a:schemeClr val="dk1"/>
                </a:solidFill>
              </a:defRPr>
            </a:lvl1pPr>
            <a:lvl2pPr lvl="1" algn="ctr">
              <a:lnSpc>
                <a:spcPct val="120000"/>
              </a:lnSpc>
              <a:spcBef>
                <a:spcPts val="375"/>
              </a:spcBef>
              <a:spcAft>
                <a:spcPts val="0"/>
              </a:spcAft>
              <a:buSzPts val="1350"/>
              <a:buNone/>
              <a:defRPr sz="1350"/>
            </a:lvl2pPr>
            <a:lvl3pPr lvl="2" algn="ctr">
              <a:lnSpc>
                <a:spcPct val="120000"/>
              </a:lnSpc>
              <a:spcBef>
                <a:spcPts val="375"/>
              </a:spcBef>
              <a:spcAft>
                <a:spcPts val="0"/>
              </a:spcAft>
              <a:buSzPts val="1350"/>
              <a:buNone/>
              <a:defRPr sz="1350"/>
            </a:lvl3pPr>
            <a:lvl4pPr lvl="3" algn="ctr">
              <a:lnSpc>
                <a:spcPct val="120000"/>
              </a:lnSpc>
              <a:spcBef>
                <a:spcPts val="375"/>
              </a:spcBef>
              <a:spcAft>
                <a:spcPts val="0"/>
              </a:spcAft>
              <a:buSzPts val="1200"/>
              <a:buNone/>
              <a:defRPr sz="1200"/>
            </a:lvl4pPr>
            <a:lvl5pPr lvl="4" algn="ctr">
              <a:lnSpc>
                <a:spcPct val="120000"/>
              </a:lnSpc>
              <a:spcBef>
                <a:spcPts val="375"/>
              </a:spcBef>
              <a:spcAft>
                <a:spcPts val="0"/>
              </a:spcAft>
              <a:buSzPts val="1200"/>
              <a:buNone/>
              <a:defRPr sz="1200"/>
            </a:lvl5pPr>
            <a:lvl6pPr lvl="5" algn="ctr">
              <a:lnSpc>
                <a:spcPct val="120000"/>
              </a:lnSpc>
              <a:spcBef>
                <a:spcPts val="375"/>
              </a:spcBef>
              <a:spcAft>
                <a:spcPts val="0"/>
              </a:spcAft>
              <a:buSzPts val="1200"/>
              <a:buNone/>
              <a:defRPr sz="1200"/>
            </a:lvl6pPr>
            <a:lvl7pPr lvl="6" algn="ctr">
              <a:lnSpc>
                <a:spcPct val="120000"/>
              </a:lnSpc>
              <a:spcBef>
                <a:spcPts val="375"/>
              </a:spcBef>
              <a:spcAft>
                <a:spcPts val="0"/>
              </a:spcAft>
              <a:buSzPts val="1200"/>
              <a:buNone/>
              <a:defRPr sz="1200"/>
            </a:lvl7pPr>
            <a:lvl8pPr lvl="7" algn="ctr">
              <a:lnSpc>
                <a:spcPct val="120000"/>
              </a:lnSpc>
              <a:spcBef>
                <a:spcPts val="375"/>
              </a:spcBef>
              <a:spcAft>
                <a:spcPts val="0"/>
              </a:spcAft>
              <a:buSzPts val="1200"/>
              <a:buNone/>
              <a:defRPr sz="1200"/>
            </a:lvl8pPr>
            <a:lvl9pPr lvl="8" algn="ctr">
              <a:lnSpc>
                <a:spcPct val="120000"/>
              </a:lnSpc>
              <a:spcBef>
                <a:spcPts val="375"/>
              </a:spcBef>
              <a:spcAft>
                <a:spcPts val="0"/>
              </a:spcAft>
              <a:buSzPts val="1200"/>
              <a:buNone/>
              <a:defRPr sz="1200"/>
            </a:lvl9pPr>
          </a:lstStyle>
          <a:p/>
        </p:txBody>
      </p:sp>
      <p:sp>
        <p:nvSpPr>
          <p:cNvPr id="17" name="Google Shape;17;p2"/>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1812376" y="246981"/>
            <a:ext cx="3730436"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078249"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
              <a:t>‹#›</a:t>
            </a:fld>
            <a:endParaRPr/>
          </a:p>
        </p:txBody>
      </p:sp>
      <p:cxnSp>
        <p:nvCxnSpPr>
          <p:cNvPr id="20" name="Google Shape;20;p2"/>
          <p:cNvCxnSpPr/>
          <p:nvPr/>
        </p:nvCxnSpPr>
        <p:spPr>
          <a:xfrm>
            <a:off x="1813335" y="2646407"/>
            <a:ext cx="6477804"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2" name="Shape 62"/>
        <p:cNvGrpSpPr/>
        <p:nvPr/>
      </p:nvGrpSpPr>
      <p:grpSpPr>
        <a:xfrm>
          <a:off x="0" y="0"/>
          <a:ext cx="0" cy="0"/>
          <a:chOff x="0" y="0"/>
          <a:chExt cx="0" cy="0"/>
        </a:xfrm>
      </p:grpSpPr>
      <p:sp>
        <p:nvSpPr>
          <p:cNvPr id="63" name="Google Shape;63;p11"/>
          <p:cNvSpPr txBox="1"/>
          <p:nvPr>
            <p:ph type="title"/>
          </p:nvPr>
        </p:nvSpPr>
        <p:spPr>
          <a:xfrm>
            <a:off x="1085394" y="603123"/>
            <a:ext cx="7205746" cy="79223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1"/>
          <p:cNvSpPr txBox="1"/>
          <p:nvPr>
            <p:ph idx="1" type="body"/>
          </p:nvPr>
        </p:nvSpPr>
        <p:spPr>
          <a:xfrm>
            <a:off x="1085393" y="1514662"/>
            <a:ext cx="3483864" cy="60145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650"/>
              <a:buNone/>
              <a:defRPr b="0" sz="1650" cap="none">
                <a:solidFill>
                  <a:schemeClr val="accent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65" name="Google Shape;65;p11"/>
          <p:cNvSpPr txBox="1"/>
          <p:nvPr>
            <p:ph idx="2" type="body"/>
          </p:nvPr>
        </p:nvSpPr>
        <p:spPr>
          <a:xfrm>
            <a:off x="1085393" y="2118202"/>
            <a:ext cx="3483864" cy="1983343"/>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66" name="Google Shape;66;p11"/>
          <p:cNvSpPr txBox="1"/>
          <p:nvPr>
            <p:ph idx="3" type="body"/>
          </p:nvPr>
        </p:nvSpPr>
        <p:spPr>
          <a:xfrm>
            <a:off x="4809272" y="1517253"/>
            <a:ext cx="3483864" cy="60167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650"/>
              <a:buNone/>
              <a:defRPr b="0" sz="1650" cap="none">
                <a:solidFill>
                  <a:schemeClr val="accent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67" name="Google Shape;67;p11"/>
          <p:cNvSpPr txBox="1"/>
          <p:nvPr>
            <p:ph idx="4" type="body"/>
          </p:nvPr>
        </p:nvSpPr>
        <p:spPr>
          <a:xfrm>
            <a:off x="4809272" y="2116119"/>
            <a:ext cx="3483864" cy="1978028"/>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68" name="Google Shape;68;p11"/>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1"/>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
              <a:t>‹#›</a:t>
            </a:fld>
            <a:endParaRPr/>
          </a:p>
        </p:txBody>
      </p:sp>
      <p:cxnSp>
        <p:nvCxnSpPr>
          <p:cNvPr id="71" name="Google Shape;71;p11"/>
          <p:cNvCxnSpPr/>
          <p:nvPr/>
        </p:nvCxnSpPr>
        <p:spPr>
          <a:xfrm>
            <a:off x="1090422" y="1385316"/>
            <a:ext cx="720564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2" name="Shape 72"/>
        <p:cNvGrpSpPr/>
        <p:nvPr/>
      </p:nvGrpSpPr>
      <p:grpSpPr>
        <a:xfrm>
          <a:off x="0" y="0"/>
          <a:ext cx="0" cy="0"/>
          <a:chOff x="0" y="0"/>
          <a:chExt cx="0" cy="0"/>
        </a:xfrm>
      </p:grpSpPr>
      <p:sp>
        <p:nvSpPr>
          <p:cNvPr id="73" name="Google Shape;73;p12"/>
          <p:cNvSpPr txBox="1"/>
          <p:nvPr>
            <p:ph type="title"/>
          </p:nvPr>
        </p:nvSpPr>
        <p:spPr>
          <a:xfrm>
            <a:off x="1088685" y="603390"/>
            <a:ext cx="7202456" cy="78692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2"/>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
              <a:t>‹#›</a:t>
            </a:fld>
            <a:endParaRPr/>
          </a:p>
        </p:txBody>
      </p:sp>
      <p:cxnSp>
        <p:nvCxnSpPr>
          <p:cNvPr id="77" name="Google Shape;77;p12"/>
          <p:cNvCxnSpPr/>
          <p:nvPr/>
        </p:nvCxnSpPr>
        <p:spPr>
          <a:xfrm>
            <a:off x="1090422" y="1385316"/>
            <a:ext cx="720564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8" name="Shape 78"/>
        <p:cNvGrpSpPr/>
        <p:nvPr/>
      </p:nvGrpSpPr>
      <p:grpSpPr>
        <a:xfrm>
          <a:off x="0" y="0"/>
          <a:ext cx="0" cy="0"/>
          <a:chOff x="0" y="0"/>
          <a:chExt cx="0" cy="0"/>
        </a:xfrm>
      </p:grpSpPr>
      <p:sp>
        <p:nvSpPr>
          <p:cNvPr id="79" name="Google Shape;79;p13"/>
          <p:cNvSpPr txBox="1"/>
          <p:nvPr>
            <p:ph type="title"/>
          </p:nvPr>
        </p:nvSpPr>
        <p:spPr>
          <a:xfrm>
            <a:off x="1083504" y="599230"/>
            <a:ext cx="2454824" cy="168533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Gill Sans"/>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3"/>
          <p:cNvSpPr txBox="1"/>
          <p:nvPr>
            <p:ph idx="1" type="body"/>
          </p:nvPr>
        </p:nvSpPr>
        <p:spPr>
          <a:xfrm>
            <a:off x="3782785" y="599230"/>
            <a:ext cx="4509353" cy="3494120"/>
          </a:xfrm>
          <a:prstGeom prst="rect">
            <a:avLst/>
          </a:prstGeom>
          <a:noFill/>
          <a:ln>
            <a:noFill/>
          </a:ln>
        </p:spPr>
        <p:txBody>
          <a:bodyPr anchorCtr="0" anchor="ctr"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81" name="Google Shape;81;p13"/>
          <p:cNvSpPr txBox="1"/>
          <p:nvPr>
            <p:ph idx="2" type="body"/>
          </p:nvPr>
        </p:nvSpPr>
        <p:spPr>
          <a:xfrm>
            <a:off x="1083504" y="2404119"/>
            <a:ext cx="2456260" cy="1686136"/>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750"/>
              </a:spcBef>
              <a:spcAft>
                <a:spcPts val="0"/>
              </a:spcAft>
              <a:buSzPts val="1200"/>
              <a:buNone/>
              <a:defRPr sz="120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82" name="Google Shape;82;p13"/>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
              <a:t>‹#›</a:t>
            </a:fld>
            <a:endParaRPr/>
          </a:p>
        </p:txBody>
      </p:sp>
      <p:cxnSp>
        <p:nvCxnSpPr>
          <p:cNvPr id="85" name="Google Shape;85;p13"/>
          <p:cNvCxnSpPr/>
          <p:nvPr/>
        </p:nvCxnSpPr>
        <p:spPr>
          <a:xfrm>
            <a:off x="1086210" y="2404118"/>
            <a:ext cx="2452118"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86" name="Shape 86"/>
        <p:cNvGrpSpPr/>
        <p:nvPr/>
      </p:nvGrpSpPr>
      <p:grpSpPr>
        <a:xfrm>
          <a:off x="0" y="0"/>
          <a:ext cx="0" cy="0"/>
          <a:chOff x="0" y="0"/>
          <a:chExt cx="0" cy="0"/>
        </a:xfrm>
      </p:grpSpPr>
      <p:grpSp>
        <p:nvGrpSpPr>
          <p:cNvPr id="87" name="Google Shape;87;p14"/>
          <p:cNvGrpSpPr/>
          <p:nvPr/>
        </p:nvGrpSpPr>
        <p:grpSpPr>
          <a:xfrm>
            <a:off x="5608041" y="361628"/>
            <a:ext cx="3055900" cy="3861826"/>
            <a:chOff x="7477387" y="482170"/>
            <a:chExt cx="4074533" cy="5149101"/>
          </a:xfrm>
        </p:grpSpPr>
        <p:sp>
          <p:nvSpPr>
            <p:cNvPr id="88" name="Google Shape;88;p14"/>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4"/>
          <p:cNvSpPr txBox="1"/>
          <p:nvPr>
            <p:ph type="title"/>
          </p:nvPr>
        </p:nvSpPr>
        <p:spPr>
          <a:xfrm>
            <a:off x="1088405" y="847135"/>
            <a:ext cx="4149246" cy="137293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4"/>
          <p:cNvSpPr/>
          <p:nvPr>
            <p:ph idx="2" type="pic"/>
          </p:nvPr>
        </p:nvSpPr>
        <p:spPr>
          <a:xfrm>
            <a:off x="6093292" y="841907"/>
            <a:ext cx="2093378" cy="2899745"/>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20000"/>
              </a:lnSpc>
              <a:spcBef>
                <a:spcPts val="750"/>
              </a:spcBef>
              <a:spcAft>
                <a:spcPts val="0"/>
              </a:spcAft>
              <a:buClr>
                <a:schemeClr val="accent1"/>
              </a:buClr>
              <a:buSzPts val="2400"/>
              <a:buFont typeface="Arial"/>
              <a:buNone/>
              <a:defRPr b="0" i="0" sz="2400" u="none" cap="none" strike="noStrike">
                <a:solidFill>
                  <a:schemeClr val="dk1"/>
                </a:solidFill>
                <a:latin typeface="Gill Sans"/>
                <a:ea typeface="Gill Sans"/>
                <a:cs typeface="Gill Sans"/>
                <a:sym typeface="Gill Sans"/>
              </a:defRPr>
            </a:lvl1pPr>
            <a:lvl2pPr lvl="1" marR="0" rtl="0" algn="l">
              <a:lnSpc>
                <a:spcPct val="120000"/>
              </a:lnSpc>
              <a:spcBef>
                <a:spcPts val="375"/>
              </a:spcBef>
              <a:spcAft>
                <a:spcPts val="0"/>
              </a:spcAft>
              <a:buClr>
                <a:schemeClr val="accent1"/>
              </a:buClr>
              <a:buSzPts val="2100"/>
              <a:buFont typeface="Arial"/>
              <a:buNone/>
              <a:defRPr b="0" i="0" sz="2100" u="none" cap="none" strike="noStrike">
                <a:solidFill>
                  <a:schemeClr val="dk1"/>
                </a:solidFill>
                <a:latin typeface="Gill Sans"/>
                <a:ea typeface="Gill Sans"/>
                <a:cs typeface="Gill Sans"/>
                <a:sym typeface="Gill Sans"/>
              </a:defRPr>
            </a:lvl2pPr>
            <a:lvl3pPr lvl="2" marR="0" rtl="0" algn="l">
              <a:lnSpc>
                <a:spcPct val="120000"/>
              </a:lnSpc>
              <a:spcBef>
                <a:spcPts val="375"/>
              </a:spcBef>
              <a:spcAft>
                <a:spcPts val="0"/>
              </a:spcAft>
              <a:buClr>
                <a:schemeClr val="accent1"/>
              </a:buClr>
              <a:buSzPts val="18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4pPr>
            <a:lvl5pPr lvl="4"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5pPr>
            <a:lvl6pPr lvl="5"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6pPr>
            <a:lvl7pPr lvl="6"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7pPr>
            <a:lvl8pPr lvl="7"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8pPr>
            <a:lvl9pPr lvl="8"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9pPr>
          </a:lstStyle>
          <a:p/>
        </p:txBody>
      </p:sp>
      <p:sp>
        <p:nvSpPr>
          <p:cNvPr id="92" name="Google Shape;92;p14"/>
          <p:cNvSpPr txBox="1"/>
          <p:nvPr>
            <p:ph idx="1" type="body"/>
          </p:nvPr>
        </p:nvSpPr>
        <p:spPr>
          <a:xfrm>
            <a:off x="1087747" y="2359494"/>
            <a:ext cx="4143303" cy="1502807"/>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750"/>
              </a:spcBef>
              <a:spcAft>
                <a:spcPts val="0"/>
              </a:spcAft>
              <a:buSzPts val="1350"/>
              <a:buNone/>
              <a:defRPr sz="135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93" name="Google Shape;93;p14"/>
          <p:cNvSpPr txBox="1"/>
          <p:nvPr>
            <p:ph idx="10" type="dt"/>
          </p:nvPr>
        </p:nvSpPr>
        <p:spPr>
          <a:xfrm>
            <a:off x="1085537" y="4102393"/>
            <a:ext cx="4145513" cy="24009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1" type="ftr"/>
          </p:nvPr>
        </p:nvSpPr>
        <p:spPr>
          <a:xfrm>
            <a:off x="1085537" y="238981"/>
            <a:ext cx="4155753" cy="24069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
              <a:t>‹#›</a:t>
            </a:fld>
            <a:endParaRPr/>
          </a:p>
        </p:txBody>
      </p:sp>
      <p:cxnSp>
        <p:nvCxnSpPr>
          <p:cNvPr id="96" name="Google Shape;96;p14"/>
          <p:cNvCxnSpPr/>
          <p:nvPr/>
        </p:nvCxnSpPr>
        <p:spPr>
          <a:xfrm>
            <a:off x="1085537" y="2357704"/>
            <a:ext cx="4145513"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7" name="Shape 97"/>
        <p:cNvGrpSpPr/>
        <p:nvPr/>
      </p:nvGrpSpPr>
      <p:grpSpPr>
        <a:xfrm>
          <a:off x="0" y="0"/>
          <a:ext cx="0" cy="0"/>
          <a:chOff x="0" y="0"/>
          <a:chExt cx="0" cy="0"/>
        </a:xfrm>
      </p:grpSpPr>
      <p:sp>
        <p:nvSpPr>
          <p:cNvPr id="98" name="Google Shape;98;p15"/>
          <p:cNvSpPr txBox="1"/>
          <p:nvPr>
            <p:ph type="title"/>
          </p:nvPr>
        </p:nvSpPr>
        <p:spPr>
          <a:xfrm>
            <a:off x="1088685" y="603390"/>
            <a:ext cx="7202456" cy="78692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5"/>
          <p:cNvSpPr txBox="1"/>
          <p:nvPr>
            <p:ph idx="1" type="body"/>
          </p:nvPr>
        </p:nvSpPr>
        <p:spPr>
          <a:xfrm rot="5400000">
            <a:off x="3395933" y="-795449"/>
            <a:ext cx="2587960" cy="7202456"/>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00" name="Google Shape;100;p15"/>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5"/>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5"/>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
              <a:t>‹#›</a:t>
            </a:fld>
            <a:endParaRPr/>
          </a:p>
        </p:txBody>
      </p:sp>
      <p:cxnSp>
        <p:nvCxnSpPr>
          <p:cNvPr id="103" name="Google Shape;103;p15"/>
          <p:cNvCxnSpPr/>
          <p:nvPr/>
        </p:nvCxnSpPr>
        <p:spPr>
          <a:xfrm>
            <a:off x="1090422" y="1385316"/>
            <a:ext cx="720564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04" name="Shape 104"/>
        <p:cNvGrpSpPr/>
        <p:nvPr/>
      </p:nvGrpSpPr>
      <p:grpSpPr>
        <a:xfrm>
          <a:off x="0" y="0"/>
          <a:ext cx="0" cy="0"/>
          <a:chOff x="0" y="0"/>
          <a:chExt cx="0" cy="0"/>
        </a:xfrm>
      </p:grpSpPr>
      <p:sp>
        <p:nvSpPr>
          <p:cNvPr id="105" name="Google Shape;105;p16"/>
          <p:cNvSpPr txBox="1"/>
          <p:nvPr>
            <p:ph type="title"/>
          </p:nvPr>
        </p:nvSpPr>
        <p:spPr>
          <a:xfrm rot="5400000">
            <a:off x="5937778" y="1740785"/>
            <a:ext cx="3494917" cy="121180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24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16"/>
          <p:cNvSpPr txBox="1"/>
          <p:nvPr>
            <p:ph idx="1" type="body"/>
          </p:nvPr>
        </p:nvSpPr>
        <p:spPr>
          <a:xfrm rot="5400000">
            <a:off x="2271857" y="-589123"/>
            <a:ext cx="3494917" cy="5871623"/>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07" name="Google Shape;107;p16"/>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6"/>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6"/>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
              <a:t>‹#›</a:t>
            </a:fld>
            <a:endParaRPr/>
          </a:p>
        </p:txBody>
      </p:sp>
      <p:cxnSp>
        <p:nvCxnSpPr>
          <p:cNvPr id="110" name="Google Shape;110;p16"/>
          <p:cNvCxnSpPr/>
          <p:nvPr/>
        </p:nvCxnSpPr>
        <p:spPr>
          <a:xfrm>
            <a:off x="7079333" y="599230"/>
            <a:ext cx="0" cy="3494917"/>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0" name="Shape 120"/>
        <p:cNvGrpSpPr/>
        <p:nvPr/>
      </p:nvGrpSpPr>
      <p:grpSpPr>
        <a:xfrm>
          <a:off x="0" y="0"/>
          <a:ext cx="0" cy="0"/>
          <a:chOff x="0" y="0"/>
          <a:chExt cx="0" cy="0"/>
        </a:xfrm>
      </p:grpSpPr>
      <p:sp>
        <p:nvSpPr>
          <p:cNvPr id="121" name="Google Shape;121;p18"/>
          <p:cNvSpPr txBox="1"/>
          <p:nvPr>
            <p:ph type="ctrTitle"/>
          </p:nvPr>
        </p:nvSpPr>
        <p:spPr>
          <a:xfrm>
            <a:off x="1813335" y="601724"/>
            <a:ext cx="6477805" cy="1906073"/>
          </a:xfrm>
          <a:prstGeom prst="rect">
            <a:avLst/>
          </a:prstGeom>
          <a:noFill/>
          <a:ln>
            <a:noFill/>
          </a:ln>
        </p:spPr>
        <p:txBody>
          <a:bodyPr anchorCtr="0" anchor="b" bIns="0" lIns="91425" spcFirstLastPara="1" rIns="91425" wrap="square" tIns="45700">
            <a:noAutofit/>
          </a:bodyPr>
          <a:lstStyle>
            <a:lvl1pPr lvl="0" algn="l">
              <a:lnSpc>
                <a:spcPct val="90000"/>
              </a:lnSpc>
              <a:spcBef>
                <a:spcPts val="0"/>
              </a:spcBef>
              <a:spcAft>
                <a:spcPts val="0"/>
              </a:spcAft>
              <a:buClr>
                <a:schemeClr val="dk1"/>
              </a:buClr>
              <a:buSzPts val="4950"/>
              <a:buFont typeface="Gill Sans"/>
              <a:buNone/>
              <a:defRPr sz="49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8"/>
          <p:cNvSpPr txBox="1"/>
          <p:nvPr>
            <p:ph idx="1" type="subTitle"/>
          </p:nvPr>
        </p:nvSpPr>
        <p:spPr>
          <a:xfrm>
            <a:off x="1813335" y="2648403"/>
            <a:ext cx="6477804" cy="733216"/>
          </a:xfrm>
          <a:prstGeom prst="rect">
            <a:avLst/>
          </a:prstGeom>
          <a:noFill/>
          <a:ln>
            <a:noFill/>
          </a:ln>
        </p:spPr>
        <p:txBody>
          <a:bodyPr anchorCtr="0" anchor="t" bIns="91425" lIns="91425" spcFirstLastPara="1" rIns="91425" wrap="square" tIns="91425">
            <a:noAutofit/>
          </a:bodyPr>
          <a:lstStyle>
            <a:lvl1pPr lvl="0" algn="l">
              <a:lnSpc>
                <a:spcPct val="120000"/>
              </a:lnSpc>
              <a:spcBef>
                <a:spcPts val="750"/>
              </a:spcBef>
              <a:spcAft>
                <a:spcPts val="0"/>
              </a:spcAft>
              <a:buSzPts val="1350"/>
              <a:buNone/>
              <a:defRPr b="0" sz="1350" cap="none">
                <a:solidFill>
                  <a:schemeClr val="dk1"/>
                </a:solidFill>
              </a:defRPr>
            </a:lvl1pPr>
            <a:lvl2pPr lvl="1" algn="ctr">
              <a:lnSpc>
                <a:spcPct val="120000"/>
              </a:lnSpc>
              <a:spcBef>
                <a:spcPts val="375"/>
              </a:spcBef>
              <a:spcAft>
                <a:spcPts val="0"/>
              </a:spcAft>
              <a:buSzPts val="1350"/>
              <a:buNone/>
              <a:defRPr sz="1350"/>
            </a:lvl2pPr>
            <a:lvl3pPr lvl="2" algn="ctr">
              <a:lnSpc>
                <a:spcPct val="120000"/>
              </a:lnSpc>
              <a:spcBef>
                <a:spcPts val="375"/>
              </a:spcBef>
              <a:spcAft>
                <a:spcPts val="0"/>
              </a:spcAft>
              <a:buSzPts val="1350"/>
              <a:buNone/>
              <a:defRPr sz="1350"/>
            </a:lvl3pPr>
            <a:lvl4pPr lvl="3" algn="ctr">
              <a:lnSpc>
                <a:spcPct val="120000"/>
              </a:lnSpc>
              <a:spcBef>
                <a:spcPts val="375"/>
              </a:spcBef>
              <a:spcAft>
                <a:spcPts val="0"/>
              </a:spcAft>
              <a:buSzPts val="1200"/>
              <a:buNone/>
              <a:defRPr sz="1200"/>
            </a:lvl4pPr>
            <a:lvl5pPr lvl="4" algn="ctr">
              <a:lnSpc>
                <a:spcPct val="120000"/>
              </a:lnSpc>
              <a:spcBef>
                <a:spcPts val="375"/>
              </a:spcBef>
              <a:spcAft>
                <a:spcPts val="0"/>
              </a:spcAft>
              <a:buSzPts val="1200"/>
              <a:buNone/>
              <a:defRPr sz="1200"/>
            </a:lvl5pPr>
            <a:lvl6pPr lvl="5" algn="ctr">
              <a:lnSpc>
                <a:spcPct val="120000"/>
              </a:lnSpc>
              <a:spcBef>
                <a:spcPts val="375"/>
              </a:spcBef>
              <a:spcAft>
                <a:spcPts val="0"/>
              </a:spcAft>
              <a:buSzPts val="1200"/>
              <a:buNone/>
              <a:defRPr sz="1200"/>
            </a:lvl6pPr>
            <a:lvl7pPr lvl="6" algn="ctr">
              <a:lnSpc>
                <a:spcPct val="120000"/>
              </a:lnSpc>
              <a:spcBef>
                <a:spcPts val="375"/>
              </a:spcBef>
              <a:spcAft>
                <a:spcPts val="0"/>
              </a:spcAft>
              <a:buSzPts val="1200"/>
              <a:buNone/>
              <a:defRPr sz="1200"/>
            </a:lvl7pPr>
            <a:lvl8pPr lvl="7" algn="ctr">
              <a:lnSpc>
                <a:spcPct val="120000"/>
              </a:lnSpc>
              <a:spcBef>
                <a:spcPts val="375"/>
              </a:spcBef>
              <a:spcAft>
                <a:spcPts val="0"/>
              </a:spcAft>
              <a:buSzPts val="1200"/>
              <a:buNone/>
              <a:defRPr sz="1200"/>
            </a:lvl8pPr>
            <a:lvl9pPr lvl="8" algn="ctr">
              <a:lnSpc>
                <a:spcPct val="120000"/>
              </a:lnSpc>
              <a:spcBef>
                <a:spcPts val="375"/>
              </a:spcBef>
              <a:spcAft>
                <a:spcPts val="0"/>
              </a:spcAft>
              <a:buSzPts val="1200"/>
              <a:buNone/>
              <a:defRPr sz="1200"/>
            </a:lvl9pPr>
          </a:lstStyle>
          <a:p/>
        </p:txBody>
      </p:sp>
      <p:sp>
        <p:nvSpPr>
          <p:cNvPr id="123" name="Google Shape;123;p18"/>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18"/>
          <p:cNvSpPr txBox="1"/>
          <p:nvPr>
            <p:ph idx="11" type="ftr"/>
          </p:nvPr>
        </p:nvSpPr>
        <p:spPr>
          <a:xfrm>
            <a:off x="1812376" y="246981"/>
            <a:ext cx="3730436" cy="2319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8"/>
          <p:cNvSpPr txBox="1"/>
          <p:nvPr>
            <p:ph idx="12" type="sldNum"/>
          </p:nvPr>
        </p:nvSpPr>
        <p:spPr>
          <a:xfrm>
            <a:off x="1078249" y="599230"/>
            <a:ext cx="608264" cy="37768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26" name="Google Shape;126;p18"/>
          <p:cNvCxnSpPr/>
          <p:nvPr/>
        </p:nvCxnSpPr>
        <p:spPr>
          <a:xfrm>
            <a:off x="1813335" y="2646407"/>
            <a:ext cx="6477804"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27" name="Shape 127"/>
        <p:cNvGrpSpPr/>
        <p:nvPr/>
      </p:nvGrpSpPr>
      <p:grpSpPr>
        <a:xfrm>
          <a:off x="0" y="0"/>
          <a:ext cx="0" cy="0"/>
          <a:chOff x="0" y="0"/>
          <a:chExt cx="0" cy="0"/>
        </a:xfrm>
      </p:grpSpPr>
      <p:sp>
        <p:nvSpPr>
          <p:cNvPr id="128" name="Google Shape;128;p1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Gill Sans"/>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9" name="Google Shape;129;p19"/>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Autofit/>
          </a:bodyPr>
          <a:lstStyle>
            <a:lvl1pPr indent="-311150" lvl="0" marL="457200" algn="l">
              <a:lnSpc>
                <a:spcPct val="120000"/>
              </a:lnSpc>
              <a:spcBef>
                <a:spcPts val="0"/>
              </a:spcBef>
              <a:spcAft>
                <a:spcPts val="0"/>
              </a:spcAft>
              <a:buSzPts val="1300"/>
              <a:buChar char="●"/>
              <a:defRPr/>
            </a:lvl1pPr>
            <a:lvl2pPr indent="-298450" lvl="1" marL="914400" algn="l">
              <a:lnSpc>
                <a:spcPct val="120000"/>
              </a:lnSpc>
              <a:spcBef>
                <a:spcPts val="1600"/>
              </a:spcBef>
              <a:spcAft>
                <a:spcPts val="0"/>
              </a:spcAft>
              <a:buSzPts val="1100"/>
              <a:buChar char="○"/>
              <a:defRPr/>
            </a:lvl2pPr>
            <a:lvl3pPr indent="-298450" lvl="2" marL="1371600" algn="l">
              <a:lnSpc>
                <a:spcPct val="120000"/>
              </a:lnSpc>
              <a:spcBef>
                <a:spcPts val="1600"/>
              </a:spcBef>
              <a:spcAft>
                <a:spcPts val="0"/>
              </a:spcAft>
              <a:buSzPts val="1100"/>
              <a:buChar char="■"/>
              <a:defRPr/>
            </a:lvl3pPr>
            <a:lvl4pPr indent="-298450" lvl="3" marL="1828800" algn="l">
              <a:lnSpc>
                <a:spcPct val="120000"/>
              </a:lnSpc>
              <a:spcBef>
                <a:spcPts val="1600"/>
              </a:spcBef>
              <a:spcAft>
                <a:spcPts val="0"/>
              </a:spcAft>
              <a:buSzPts val="1100"/>
              <a:buChar char="●"/>
              <a:defRPr/>
            </a:lvl4pPr>
            <a:lvl5pPr indent="-298450" lvl="4" marL="2286000" algn="l">
              <a:lnSpc>
                <a:spcPct val="120000"/>
              </a:lnSpc>
              <a:spcBef>
                <a:spcPts val="1600"/>
              </a:spcBef>
              <a:spcAft>
                <a:spcPts val="0"/>
              </a:spcAft>
              <a:buSzPts val="1100"/>
              <a:buChar char="○"/>
              <a:defRPr/>
            </a:lvl5pPr>
            <a:lvl6pPr indent="-298450" lvl="5" marL="2743200" algn="l">
              <a:lnSpc>
                <a:spcPct val="120000"/>
              </a:lnSpc>
              <a:spcBef>
                <a:spcPts val="1600"/>
              </a:spcBef>
              <a:spcAft>
                <a:spcPts val="0"/>
              </a:spcAft>
              <a:buSzPts val="1100"/>
              <a:buChar char="■"/>
              <a:defRPr/>
            </a:lvl6pPr>
            <a:lvl7pPr indent="-298450" lvl="6" marL="3200400" algn="l">
              <a:lnSpc>
                <a:spcPct val="120000"/>
              </a:lnSpc>
              <a:spcBef>
                <a:spcPts val="1600"/>
              </a:spcBef>
              <a:spcAft>
                <a:spcPts val="0"/>
              </a:spcAft>
              <a:buSzPts val="1100"/>
              <a:buChar char="●"/>
              <a:defRPr/>
            </a:lvl7pPr>
            <a:lvl8pPr indent="-298450" lvl="7" marL="3657600" algn="l">
              <a:lnSpc>
                <a:spcPct val="120000"/>
              </a:lnSpc>
              <a:spcBef>
                <a:spcPts val="1600"/>
              </a:spcBef>
              <a:spcAft>
                <a:spcPts val="0"/>
              </a:spcAft>
              <a:buSzPts val="1100"/>
              <a:buChar char="○"/>
              <a:defRPr/>
            </a:lvl8pPr>
            <a:lvl9pPr indent="-298450" lvl="8" marL="4114800" algn="l">
              <a:lnSpc>
                <a:spcPct val="120000"/>
              </a:lnSpc>
              <a:spcBef>
                <a:spcPts val="1600"/>
              </a:spcBef>
              <a:spcAft>
                <a:spcPts val="1600"/>
              </a:spcAft>
              <a:buSzPts val="1100"/>
              <a:buChar char="■"/>
              <a:defRPr/>
            </a:lvl9pPr>
          </a:lstStyle>
          <a:p/>
        </p:txBody>
      </p:sp>
      <p:sp>
        <p:nvSpPr>
          <p:cNvPr id="130" name="Google Shape;130;p19"/>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Autofit/>
          </a:bodyPr>
          <a:lstStyle>
            <a:lvl1pPr indent="-311150" lvl="0" marL="457200" algn="l">
              <a:lnSpc>
                <a:spcPct val="120000"/>
              </a:lnSpc>
              <a:spcBef>
                <a:spcPts val="0"/>
              </a:spcBef>
              <a:spcAft>
                <a:spcPts val="0"/>
              </a:spcAft>
              <a:buSzPts val="1300"/>
              <a:buChar char="●"/>
              <a:defRPr/>
            </a:lvl1pPr>
            <a:lvl2pPr indent="-298450" lvl="1" marL="914400" algn="l">
              <a:lnSpc>
                <a:spcPct val="120000"/>
              </a:lnSpc>
              <a:spcBef>
                <a:spcPts val="1600"/>
              </a:spcBef>
              <a:spcAft>
                <a:spcPts val="0"/>
              </a:spcAft>
              <a:buSzPts val="1100"/>
              <a:buChar char="○"/>
              <a:defRPr/>
            </a:lvl2pPr>
            <a:lvl3pPr indent="-298450" lvl="2" marL="1371600" algn="l">
              <a:lnSpc>
                <a:spcPct val="120000"/>
              </a:lnSpc>
              <a:spcBef>
                <a:spcPts val="1600"/>
              </a:spcBef>
              <a:spcAft>
                <a:spcPts val="0"/>
              </a:spcAft>
              <a:buSzPts val="1100"/>
              <a:buChar char="■"/>
              <a:defRPr/>
            </a:lvl3pPr>
            <a:lvl4pPr indent="-298450" lvl="3" marL="1828800" algn="l">
              <a:lnSpc>
                <a:spcPct val="120000"/>
              </a:lnSpc>
              <a:spcBef>
                <a:spcPts val="1600"/>
              </a:spcBef>
              <a:spcAft>
                <a:spcPts val="0"/>
              </a:spcAft>
              <a:buSzPts val="1100"/>
              <a:buChar char="●"/>
              <a:defRPr/>
            </a:lvl4pPr>
            <a:lvl5pPr indent="-298450" lvl="4" marL="2286000" algn="l">
              <a:lnSpc>
                <a:spcPct val="120000"/>
              </a:lnSpc>
              <a:spcBef>
                <a:spcPts val="1600"/>
              </a:spcBef>
              <a:spcAft>
                <a:spcPts val="0"/>
              </a:spcAft>
              <a:buSzPts val="1100"/>
              <a:buChar char="○"/>
              <a:defRPr/>
            </a:lvl5pPr>
            <a:lvl6pPr indent="-298450" lvl="5" marL="2743200" algn="l">
              <a:lnSpc>
                <a:spcPct val="120000"/>
              </a:lnSpc>
              <a:spcBef>
                <a:spcPts val="1600"/>
              </a:spcBef>
              <a:spcAft>
                <a:spcPts val="0"/>
              </a:spcAft>
              <a:buSzPts val="1100"/>
              <a:buChar char="■"/>
              <a:defRPr/>
            </a:lvl6pPr>
            <a:lvl7pPr indent="-298450" lvl="6" marL="3200400" algn="l">
              <a:lnSpc>
                <a:spcPct val="120000"/>
              </a:lnSpc>
              <a:spcBef>
                <a:spcPts val="1600"/>
              </a:spcBef>
              <a:spcAft>
                <a:spcPts val="0"/>
              </a:spcAft>
              <a:buSzPts val="1100"/>
              <a:buChar char="●"/>
              <a:defRPr/>
            </a:lvl7pPr>
            <a:lvl8pPr indent="-298450" lvl="7" marL="3657600" algn="l">
              <a:lnSpc>
                <a:spcPct val="120000"/>
              </a:lnSpc>
              <a:spcBef>
                <a:spcPts val="1600"/>
              </a:spcBef>
              <a:spcAft>
                <a:spcPts val="0"/>
              </a:spcAft>
              <a:buSzPts val="1100"/>
              <a:buChar char="○"/>
              <a:defRPr/>
            </a:lvl8pPr>
            <a:lvl9pPr indent="-298450" lvl="8" marL="4114800" algn="l">
              <a:lnSpc>
                <a:spcPct val="120000"/>
              </a:lnSpc>
              <a:spcBef>
                <a:spcPts val="1600"/>
              </a:spcBef>
              <a:spcAft>
                <a:spcPts val="1600"/>
              </a:spcAft>
              <a:buSzPts val="1100"/>
              <a:buChar char="■"/>
              <a:defRPr/>
            </a:lvl9pPr>
          </a:lstStyle>
          <a:p/>
        </p:txBody>
      </p:sp>
      <p:sp>
        <p:nvSpPr>
          <p:cNvPr id="131" name="Google Shape;131;p1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2" name="Shape 132"/>
        <p:cNvGrpSpPr/>
        <p:nvPr/>
      </p:nvGrpSpPr>
      <p:grpSpPr>
        <a:xfrm>
          <a:off x="0" y="0"/>
          <a:ext cx="0" cy="0"/>
          <a:chOff x="0" y="0"/>
          <a:chExt cx="0" cy="0"/>
        </a:xfrm>
      </p:grpSpPr>
      <p:sp>
        <p:nvSpPr>
          <p:cNvPr id="133" name="Google Shape;133;p20"/>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20"/>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0"/>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bg>
      <p:bgPr>
        <a:solidFill>
          <a:schemeClr val="dk1"/>
        </a:solidFill>
      </p:bgPr>
    </p:bg>
    <p:spTree>
      <p:nvGrpSpPr>
        <p:cNvPr id="136" name="Shape 136"/>
        <p:cNvGrpSpPr/>
        <p:nvPr/>
      </p:nvGrpSpPr>
      <p:grpSpPr>
        <a:xfrm>
          <a:off x="0" y="0"/>
          <a:ext cx="0" cy="0"/>
          <a:chOff x="0" y="0"/>
          <a:chExt cx="0" cy="0"/>
        </a:xfrm>
      </p:grpSpPr>
      <p:sp>
        <p:nvSpPr>
          <p:cNvPr id="137" name="Google Shape;137;p21"/>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lt1"/>
              </a:buClr>
              <a:buSzPts val="3600"/>
              <a:buFont typeface="Gill Sans"/>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8" name="Google Shape;138;p2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Gill Sans"/>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3"/>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Autofit/>
          </a:bodyPr>
          <a:lstStyle>
            <a:lvl1pPr indent="-311150" lvl="0" marL="457200" algn="l">
              <a:lnSpc>
                <a:spcPct val="120000"/>
              </a:lnSpc>
              <a:spcBef>
                <a:spcPts val="0"/>
              </a:spcBef>
              <a:spcAft>
                <a:spcPts val="0"/>
              </a:spcAft>
              <a:buSzPts val="1300"/>
              <a:buChar char="●"/>
              <a:defRPr/>
            </a:lvl1pPr>
            <a:lvl2pPr indent="-298450" lvl="1" marL="914400" algn="l">
              <a:lnSpc>
                <a:spcPct val="120000"/>
              </a:lnSpc>
              <a:spcBef>
                <a:spcPts val="1600"/>
              </a:spcBef>
              <a:spcAft>
                <a:spcPts val="0"/>
              </a:spcAft>
              <a:buSzPts val="1100"/>
              <a:buChar char="○"/>
              <a:defRPr/>
            </a:lvl2pPr>
            <a:lvl3pPr indent="-298450" lvl="2" marL="1371600" algn="l">
              <a:lnSpc>
                <a:spcPct val="120000"/>
              </a:lnSpc>
              <a:spcBef>
                <a:spcPts val="1600"/>
              </a:spcBef>
              <a:spcAft>
                <a:spcPts val="0"/>
              </a:spcAft>
              <a:buSzPts val="1100"/>
              <a:buChar char="■"/>
              <a:defRPr/>
            </a:lvl3pPr>
            <a:lvl4pPr indent="-298450" lvl="3" marL="1828800" algn="l">
              <a:lnSpc>
                <a:spcPct val="120000"/>
              </a:lnSpc>
              <a:spcBef>
                <a:spcPts val="1600"/>
              </a:spcBef>
              <a:spcAft>
                <a:spcPts val="0"/>
              </a:spcAft>
              <a:buSzPts val="1100"/>
              <a:buChar char="●"/>
              <a:defRPr/>
            </a:lvl4pPr>
            <a:lvl5pPr indent="-298450" lvl="4" marL="2286000" algn="l">
              <a:lnSpc>
                <a:spcPct val="120000"/>
              </a:lnSpc>
              <a:spcBef>
                <a:spcPts val="1600"/>
              </a:spcBef>
              <a:spcAft>
                <a:spcPts val="0"/>
              </a:spcAft>
              <a:buSzPts val="1100"/>
              <a:buChar char="○"/>
              <a:defRPr/>
            </a:lvl5pPr>
            <a:lvl6pPr indent="-298450" lvl="5" marL="2743200" algn="l">
              <a:lnSpc>
                <a:spcPct val="120000"/>
              </a:lnSpc>
              <a:spcBef>
                <a:spcPts val="1600"/>
              </a:spcBef>
              <a:spcAft>
                <a:spcPts val="0"/>
              </a:spcAft>
              <a:buSzPts val="1100"/>
              <a:buChar char="■"/>
              <a:defRPr/>
            </a:lvl6pPr>
            <a:lvl7pPr indent="-298450" lvl="6" marL="3200400" algn="l">
              <a:lnSpc>
                <a:spcPct val="120000"/>
              </a:lnSpc>
              <a:spcBef>
                <a:spcPts val="1600"/>
              </a:spcBef>
              <a:spcAft>
                <a:spcPts val="0"/>
              </a:spcAft>
              <a:buSzPts val="1100"/>
              <a:buChar char="●"/>
              <a:defRPr/>
            </a:lvl7pPr>
            <a:lvl8pPr indent="-298450" lvl="7" marL="3657600" algn="l">
              <a:lnSpc>
                <a:spcPct val="120000"/>
              </a:lnSpc>
              <a:spcBef>
                <a:spcPts val="1600"/>
              </a:spcBef>
              <a:spcAft>
                <a:spcPts val="0"/>
              </a:spcAft>
              <a:buSzPts val="1100"/>
              <a:buChar char="○"/>
              <a:defRPr/>
            </a:lvl8pPr>
            <a:lvl9pPr indent="-298450" lvl="8" marL="4114800" algn="l">
              <a:lnSpc>
                <a:spcPct val="120000"/>
              </a:lnSpc>
              <a:spcBef>
                <a:spcPts val="1600"/>
              </a:spcBef>
              <a:spcAft>
                <a:spcPts val="1600"/>
              </a:spcAft>
              <a:buSzPts val="1100"/>
              <a:buChar char="■"/>
              <a:defRPr/>
            </a:lvl9pPr>
          </a:lstStyle>
          <a:p/>
        </p:txBody>
      </p:sp>
      <p:sp>
        <p:nvSpPr>
          <p:cNvPr id="24" name="Google Shape;24;p3"/>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Autofit/>
          </a:bodyPr>
          <a:lstStyle>
            <a:lvl1pPr indent="-311150" lvl="0" marL="457200" algn="l">
              <a:lnSpc>
                <a:spcPct val="120000"/>
              </a:lnSpc>
              <a:spcBef>
                <a:spcPts val="0"/>
              </a:spcBef>
              <a:spcAft>
                <a:spcPts val="0"/>
              </a:spcAft>
              <a:buSzPts val="1300"/>
              <a:buChar char="●"/>
              <a:defRPr/>
            </a:lvl1pPr>
            <a:lvl2pPr indent="-298450" lvl="1" marL="914400" algn="l">
              <a:lnSpc>
                <a:spcPct val="120000"/>
              </a:lnSpc>
              <a:spcBef>
                <a:spcPts val="1600"/>
              </a:spcBef>
              <a:spcAft>
                <a:spcPts val="0"/>
              </a:spcAft>
              <a:buSzPts val="1100"/>
              <a:buChar char="○"/>
              <a:defRPr/>
            </a:lvl2pPr>
            <a:lvl3pPr indent="-298450" lvl="2" marL="1371600" algn="l">
              <a:lnSpc>
                <a:spcPct val="120000"/>
              </a:lnSpc>
              <a:spcBef>
                <a:spcPts val="1600"/>
              </a:spcBef>
              <a:spcAft>
                <a:spcPts val="0"/>
              </a:spcAft>
              <a:buSzPts val="1100"/>
              <a:buChar char="■"/>
              <a:defRPr/>
            </a:lvl3pPr>
            <a:lvl4pPr indent="-298450" lvl="3" marL="1828800" algn="l">
              <a:lnSpc>
                <a:spcPct val="120000"/>
              </a:lnSpc>
              <a:spcBef>
                <a:spcPts val="1600"/>
              </a:spcBef>
              <a:spcAft>
                <a:spcPts val="0"/>
              </a:spcAft>
              <a:buSzPts val="1100"/>
              <a:buChar char="●"/>
              <a:defRPr/>
            </a:lvl4pPr>
            <a:lvl5pPr indent="-298450" lvl="4" marL="2286000" algn="l">
              <a:lnSpc>
                <a:spcPct val="120000"/>
              </a:lnSpc>
              <a:spcBef>
                <a:spcPts val="1600"/>
              </a:spcBef>
              <a:spcAft>
                <a:spcPts val="0"/>
              </a:spcAft>
              <a:buSzPts val="1100"/>
              <a:buChar char="○"/>
              <a:defRPr/>
            </a:lvl5pPr>
            <a:lvl6pPr indent="-298450" lvl="5" marL="2743200" algn="l">
              <a:lnSpc>
                <a:spcPct val="120000"/>
              </a:lnSpc>
              <a:spcBef>
                <a:spcPts val="1600"/>
              </a:spcBef>
              <a:spcAft>
                <a:spcPts val="0"/>
              </a:spcAft>
              <a:buSzPts val="1100"/>
              <a:buChar char="■"/>
              <a:defRPr/>
            </a:lvl6pPr>
            <a:lvl7pPr indent="-298450" lvl="6" marL="3200400" algn="l">
              <a:lnSpc>
                <a:spcPct val="120000"/>
              </a:lnSpc>
              <a:spcBef>
                <a:spcPts val="1600"/>
              </a:spcBef>
              <a:spcAft>
                <a:spcPts val="0"/>
              </a:spcAft>
              <a:buSzPts val="1100"/>
              <a:buChar char="●"/>
              <a:defRPr/>
            </a:lvl7pPr>
            <a:lvl8pPr indent="-298450" lvl="7" marL="3657600" algn="l">
              <a:lnSpc>
                <a:spcPct val="120000"/>
              </a:lnSpc>
              <a:spcBef>
                <a:spcPts val="1600"/>
              </a:spcBef>
              <a:spcAft>
                <a:spcPts val="0"/>
              </a:spcAft>
              <a:buSzPts val="1100"/>
              <a:buChar char="○"/>
              <a:defRPr/>
            </a:lvl8pPr>
            <a:lvl9pPr indent="-298450" lvl="8" marL="4114800" algn="l">
              <a:lnSpc>
                <a:spcPct val="120000"/>
              </a:lnSpc>
              <a:spcBef>
                <a:spcPts val="1600"/>
              </a:spcBef>
              <a:spcAft>
                <a:spcPts val="1600"/>
              </a:spcAft>
              <a:buSzPts val="1100"/>
              <a:buChar char="■"/>
              <a:defRPr/>
            </a:lvl9pPr>
          </a:lstStyle>
          <a:p/>
        </p:txBody>
      </p:sp>
      <p:sp>
        <p:nvSpPr>
          <p:cNvPr id="25" name="Google Shape;25;p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39" name="Shape 139"/>
        <p:cNvGrpSpPr/>
        <p:nvPr/>
      </p:nvGrpSpPr>
      <p:grpSpPr>
        <a:xfrm>
          <a:off x="0" y="0"/>
          <a:ext cx="0" cy="0"/>
          <a:chOff x="0" y="0"/>
          <a:chExt cx="0" cy="0"/>
        </a:xfrm>
      </p:grpSpPr>
      <p:sp>
        <p:nvSpPr>
          <p:cNvPr id="140" name="Google Shape;140;p22"/>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300"/>
              <a:buNone/>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41" name="Google Shape;141;p2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bg>
      <p:bgPr>
        <a:solidFill>
          <a:srgbClr val="FFFFFF"/>
        </a:solidFill>
      </p:bgPr>
    </p:bg>
    <p:spTree>
      <p:nvGrpSpPr>
        <p:cNvPr id="142" name="Shape 142"/>
        <p:cNvGrpSpPr/>
        <p:nvPr/>
      </p:nvGrpSpPr>
      <p:grpSpPr>
        <a:xfrm>
          <a:off x="0" y="0"/>
          <a:ext cx="0" cy="0"/>
          <a:chOff x="0" y="0"/>
          <a:chExt cx="0" cy="0"/>
        </a:xfrm>
      </p:grpSpPr>
      <p:sp>
        <p:nvSpPr>
          <p:cNvPr id="143" name="Google Shape;143;p23"/>
          <p:cNvSpPr txBox="1"/>
          <p:nvPr>
            <p:ph idx="1" type="body"/>
          </p:nvPr>
        </p:nvSpPr>
        <p:spPr>
          <a:xfrm>
            <a:off x="2490875" y="305250"/>
            <a:ext cx="2897400" cy="41091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lt1"/>
              </a:buClr>
              <a:buSzPts val="1600"/>
              <a:buChar char="●"/>
              <a:defRPr sz="1600">
                <a:solidFill>
                  <a:schemeClr val="lt1"/>
                </a:solidFill>
              </a:defRPr>
            </a:lvl1pPr>
            <a:lvl2pPr indent="-298450" lvl="1" marL="914400" algn="l">
              <a:lnSpc>
                <a:spcPct val="115000"/>
              </a:lnSpc>
              <a:spcBef>
                <a:spcPts val="1600"/>
              </a:spcBef>
              <a:spcAft>
                <a:spcPts val="0"/>
              </a:spcAft>
              <a:buClr>
                <a:schemeClr val="lt1"/>
              </a:buClr>
              <a:buSzPts val="1100"/>
              <a:buChar char="○"/>
              <a:defRPr sz="1400">
                <a:solidFill>
                  <a:schemeClr val="lt1"/>
                </a:solidFill>
              </a:defRPr>
            </a:lvl2pPr>
            <a:lvl3pPr indent="-298450" lvl="2" marL="1371600" algn="l">
              <a:lnSpc>
                <a:spcPct val="115000"/>
              </a:lnSpc>
              <a:spcBef>
                <a:spcPts val="1600"/>
              </a:spcBef>
              <a:spcAft>
                <a:spcPts val="0"/>
              </a:spcAft>
              <a:buClr>
                <a:schemeClr val="lt1"/>
              </a:buClr>
              <a:buSzPts val="1100"/>
              <a:buChar char="■"/>
              <a:defRPr sz="1400">
                <a:solidFill>
                  <a:schemeClr val="lt1"/>
                </a:solidFill>
              </a:defRPr>
            </a:lvl3pPr>
            <a:lvl4pPr indent="-298450" lvl="3" marL="1828800" algn="l">
              <a:lnSpc>
                <a:spcPct val="115000"/>
              </a:lnSpc>
              <a:spcBef>
                <a:spcPts val="1600"/>
              </a:spcBef>
              <a:spcAft>
                <a:spcPts val="0"/>
              </a:spcAft>
              <a:buClr>
                <a:schemeClr val="lt1"/>
              </a:buClr>
              <a:buSzPts val="1100"/>
              <a:buChar char="●"/>
              <a:defRPr sz="1400">
                <a:solidFill>
                  <a:schemeClr val="lt1"/>
                </a:solidFill>
              </a:defRPr>
            </a:lvl4pPr>
            <a:lvl5pPr indent="-298450" lvl="4" marL="2286000" algn="l">
              <a:lnSpc>
                <a:spcPct val="115000"/>
              </a:lnSpc>
              <a:spcBef>
                <a:spcPts val="1600"/>
              </a:spcBef>
              <a:spcAft>
                <a:spcPts val="0"/>
              </a:spcAft>
              <a:buClr>
                <a:schemeClr val="lt1"/>
              </a:buClr>
              <a:buSzPts val="1100"/>
              <a:buChar char="○"/>
              <a:defRPr sz="1400">
                <a:solidFill>
                  <a:schemeClr val="lt1"/>
                </a:solidFill>
              </a:defRPr>
            </a:lvl5pPr>
            <a:lvl6pPr indent="-298450" lvl="5" marL="2743200" algn="l">
              <a:lnSpc>
                <a:spcPct val="115000"/>
              </a:lnSpc>
              <a:spcBef>
                <a:spcPts val="1600"/>
              </a:spcBef>
              <a:spcAft>
                <a:spcPts val="0"/>
              </a:spcAft>
              <a:buClr>
                <a:schemeClr val="lt1"/>
              </a:buClr>
              <a:buSzPts val="1100"/>
              <a:buChar char="■"/>
              <a:defRPr sz="1400">
                <a:solidFill>
                  <a:schemeClr val="lt1"/>
                </a:solidFill>
              </a:defRPr>
            </a:lvl6pPr>
            <a:lvl7pPr indent="-298450" lvl="6" marL="3200400" algn="l">
              <a:lnSpc>
                <a:spcPct val="115000"/>
              </a:lnSpc>
              <a:spcBef>
                <a:spcPts val="1600"/>
              </a:spcBef>
              <a:spcAft>
                <a:spcPts val="0"/>
              </a:spcAft>
              <a:buClr>
                <a:schemeClr val="lt1"/>
              </a:buClr>
              <a:buSzPts val="1100"/>
              <a:buChar char="●"/>
              <a:defRPr sz="1400">
                <a:solidFill>
                  <a:schemeClr val="lt1"/>
                </a:solidFill>
              </a:defRPr>
            </a:lvl7pPr>
            <a:lvl8pPr indent="-298450" lvl="7" marL="3657600" algn="l">
              <a:lnSpc>
                <a:spcPct val="115000"/>
              </a:lnSpc>
              <a:spcBef>
                <a:spcPts val="1600"/>
              </a:spcBef>
              <a:spcAft>
                <a:spcPts val="0"/>
              </a:spcAft>
              <a:buClr>
                <a:schemeClr val="lt1"/>
              </a:buClr>
              <a:buSzPts val="1100"/>
              <a:buChar char="○"/>
              <a:defRPr sz="1400">
                <a:solidFill>
                  <a:schemeClr val="lt1"/>
                </a:solidFill>
              </a:defRPr>
            </a:lvl8pPr>
            <a:lvl9pPr indent="-298450" lvl="8" marL="4114800" algn="l">
              <a:lnSpc>
                <a:spcPct val="115000"/>
              </a:lnSpc>
              <a:spcBef>
                <a:spcPts val="1600"/>
              </a:spcBef>
              <a:spcAft>
                <a:spcPts val="1600"/>
              </a:spcAft>
              <a:buClr>
                <a:schemeClr val="lt1"/>
              </a:buClr>
              <a:buSzPts val="1100"/>
              <a:buChar char="■"/>
              <a:defRPr sz="1400">
                <a:solidFill>
                  <a:schemeClr val="lt1"/>
                </a:solidFill>
              </a:defRPr>
            </a:lvl9pPr>
          </a:lstStyle>
          <a:p/>
        </p:txBody>
      </p:sp>
      <p:sp>
        <p:nvSpPr>
          <p:cNvPr id="144" name="Google Shape;144;p23"/>
          <p:cNvSpPr txBox="1"/>
          <p:nvPr>
            <p:ph idx="2" type="body"/>
          </p:nvPr>
        </p:nvSpPr>
        <p:spPr>
          <a:xfrm>
            <a:off x="5464175" y="305250"/>
            <a:ext cx="2897400" cy="41091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lt1"/>
              </a:buClr>
              <a:buSzPts val="1600"/>
              <a:buChar char="●"/>
              <a:defRPr sz="1600">
                <a:solidFill>
                  <a:schemeClr val="lt1"/>
                </a:solidFill>
              </a:defRPr>
            </a:lvl1pPr>
            <a:lvl2pPr indent="-298450" lvl="1" marL="914400" algn="l">
              <a:lnSpc>
                <a:spcPct val="115000"/>
              </a:lnSpc>
              <a:spcBef>
                <a:spcPts val="1600"/>
              </a:spcBef>
              <a:spcAft>
                <a:spcPts val="0"/>
              </a:spcAft>
              <a:buClr>
                <a:schemeClr val="lt1"/>
              </a:buClr>
              <a:buSzPts val="1100"/>
              <a:buChar char="○"/>
              <a:defRPr sz="1400">
                <a:solidFill>
                  <a:schemeClr val="lt1"/>
                </a:solidFill>
              </a:defRPr>
            </a:lvl2pPr>
            <a:lvl3pPr indent="-298450" lvl="2" marL="1371600" algn="l">
              <a:lnSpc>
                <a:spcPct val="115000"/>
              </a:lnSpc>
              <a:spcBef>
                <a:spcPts val="1600"/>
              </a:spcBef>
              <a:spcAft>
                <a:spcPts val="0"/>
              </a:spcAft>
              <a:buClr>
                <a:schemeClr val="lt1"/>
              </a:buClr>
              <a:buSzPts val="1100"/>
              <a:buChar char="■"/>
              <a:defRPr sz="1400">
                <a:solidFill>
                  <a:schemeClr val="lt1"/>
                </a:solidFill>
              </a:defRPr>
            </a:lvl3pPr>
            <a:lvl4pPr indent="-298450" lvl="3" marL="1828800" algn="l">
              <a:lnSpc>
                <a:spcPct val="115000"/>
              </a:lnSpc>
              <a:spcBef>
                <a:spcPts val="1600"/>
              </a:spcBef>
              <a:spcAft>
                <a:spcPts val="0"/>
              </a:spcAft>
              <a:buClr>
                <a:schemeClr val="lt1"/>
              </a:buClr>
              <a:buSzPts val="1100"/>
              <a:buChar char="●"/>
              <a:defRPr sz="1400">
                <a:solidFill>
                  <a:schemeClr val="lt1"/>
                </a:solidFill>
              </a:defRPr>
            </a:lvl4pPr>
            <a:lvl5pPr indent="-298450" lvl="4" marL="2286000" algn="l">
              <a:lnSpc>
                <a:spcPct val="115000"/>
              </a:lnSpc>
              <a:spcBef>
                <a:spcPts val="1600"/>
              </a:spcBef>
              <a:spcAft>
                <a:spcPts val="0"/>
              </a:spcAft>
              <a:buClr>
                <a:schemeClr val="lt1"/>
              </a:buClr>
              <a:buSzPts val="1100"/>
              <a:buChar char="○"/>
              <a:defRPr sz="1400">
                <a:solidFill>
                  <a:schemeClr val="lt1"/>
                </a:solidFill>
              </a:defRPr>
            </a:lvl5pPr>
            <a:lvl6pPr indent="-298450" lvl="5" marL="2743200" algn="l">
              <a:lnSpc>
                <a:spcPct val="115000"/>
              </a:lnSpc>
              <a:spcBef>
                <a:spcPts val="1600"/>
              </a:spcBef>
              <a:spcAft>
                <a:spcPts val="0"/>
              </a:spcAft>
              <a:buClr>
                <a:schemeClr val="lt1"/>
              </a:buClr>
              <a:buSzPts val="1100"/>
              <a:buChar char="■"/>
              <a:defRPr sz="1400">
                <a:solidFill>
                  <a:schemeClr val="lt1"/>
                </a:solidFill>
              </a:defRPr>
            </a:lvl6pPr>
            <a:lvl7pPr indent="-298450" lvl="6" marL="3200400" algn="l">
              <a:lnSpc>
                <a:spcPct val="115000"/>
              </a:lnSpc>
              <a:spcBef>
                <a:spcPts val="1600"/>
              </a:spcBef>
              <a:spcAft>
                <a:spcPts val="0"/>
              </a:spcAft>
              <a:buClr>
                <a:schemeClr val="lt1"/>
              </a:buClr>
              <a:buSzPts val="1100"/>
              <a:buChar char="●"/>
              <a:defRPr sz="1400">
                <a:solidFill>
                  <a:schemeClr val="lt1"/>
                </a:solidFill>
              </a:defRPr>
            </a:lvl7pPr>
            <a:lvl8pPr indent="-298450" lvl="7" marL="3657600" algn="l">
              <a:lnSpc>
                <a:spcPct val="115000"/>
              </a:lnSpc>
              <a:spcBef>
                <a:spcPts val="1600"/>
              </a:spcBef>
              <a:spcAft>
                <a:spcPts val="0"/>
              </a:spcAft>
              <a:buClr>
                <a:schemeClr val="lt1"/>
              </a:buClr>
              <a:buSzPts val="1100"/>
              <a:buChar char="○"/>
              <a:defRPr sz="1400">
                <a:solidFill>
                  <a:schemeClr val="lt1"/>
                </a:solidFill>
              </a:defRPr>
            </a:lvl8pPr>
            <a:lvl9pPr indent="-298450" lvl="8" marL="4114800" algn="l">
              <a:lnSpc>
                <a:spcPct val="115000"/>
              </a:lnSpc>
              <a:spcBef>
                <a:spcPts val="1600"/>
              </a:spcBef>
              <a:spcAft>
                <a:spcPts val="1600"/>
              </a:spcAft>
              <a:buClr>
                <a:schemeClr val="lt1"/>
              </a:buClr>
              <a:buSzPts val="1100"/>
              <a:buChar char="■"/>
              <a:defRPr sz="1400">
                <a:solidFill>
                  <a:schemeClr val="lt1"/>
                </a:solidFill>
              </a:defRPr>
            </a:lvl9pPr>
          </a:lstStyle>
          <a:p/>
        </p:txBody>
      </p:sp>
      <p:sp>
        <p:nvSpPr>
          <p:cNvPr id="145" name="Google Shape;14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46" name="Shape 146"/>
        <p:cNvGrpSpPr/>
        <p:nvPr/>
      </p:nvGrpSpPr>
      <p:grpSpPr>
        <a:xfrm>
          <a:off x="0" y="0"/>
          <a:ext cx="0" cy="0"/>
          <a:chOff x="0" y="0"/>
          <a:chExt cx="0" cy="0"/>
        </a:xfrm>
      </p:grpSpPr>
      <p:sp>
        <p:nvSpPr>
          <p:cNvPr id="147" name="Google Shape;147;p24"/>
          <p:cNvSpPr txBox="1"/>
          <p:nvPr>
            <p:ph type="title"/>
          </p:nvPr>
        </p:nvSpPr>
        <p:spPr>
          <a:xfrm>
            <a:off x="1088685" y="603390"/>
            <a:ext cx="7202456" cy="78692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24"/>
          <p:cNvSpPr txBox="1"/>
          <p:nvPr>
            <p:ph idx="1" type="body"/>
          </p:nvPr>
        </p:nvSpPr>
        <p:spPr>
          <a:xfrm>
            <a:off x="1088685" y="1511799"/>
            <a:ext cx="7202456" cy="258796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49" name="Google Shape;149;p24"/>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24"/>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24"/>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52" name="Google Shape;152;p24"/>
          <p:cNvCxnSpPr/>
          <p:nvPr/>
        </p:nvCxnSpPr>
        <p:spPr>
          <a:xfrm>
            <a:off x="1090422" y="1385316"/>
            <a:ext cx="720564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3" name="Shape 153"/>
        <p:cNvGrpSpPr/>
        <p:nvPr/>
      </p:nvGrpSpPr>
      <p:grpSpPr>
        <a:xfrm>
          <a:off x="0" y="0"/>
          <a:ext cx="0" cy="0"/>
          <a:chOff x="0" y="0"/>
          <a:chExt cx="0" cy="0"/>
        </a:xfrm>
      </p:grpSpPr>
      <p:sp>
        <p:nvSpPr>
          <p:cNvPr id="154" name="Google Shape;154;p25"/>
          <p:cNvSpPr txBox="1"/>
          <p:nvPr>
            <p:ph type="title"/>
          </p:nvPr>
        </p:nvSpPr>
        <p:spPr>
          <a:xfrm>
            <a:off x="1090679" y="1317097"/>
            <a:ext cx="6482366" cy="14159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700"/>
              <a:buFont typeface="Gill Sans"/>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25"/>
          <p:cNvSpPr txBox="1"/>
          <p:nvPr>
            <p:ph idx="1" type="body"/>
          </p:nvPr>
        </p:nvSpPr>
        <p:spPr>
          <a:xfrm>
            <a:off x="1090679" y="2854647"/>
            <a:ext cx="6472835" cy="759697"/>
          </a:xfrm>
          <a:prstGeom prst="rect">
            <a:avLst/>
          </a:prstGeom>
          <a:noFill/>
          <a:ln>
            <a:noFill/>
          </a:ln>
        </p:spPr>
        <p:txBody>
          <a:bodyPr anchorCtr="0" anchor="t" bIns="45700" lIns="91425" spcFirstLastPara="1" rIns="91425" wrap="square" tIns="91425">
            <a:noAutofit/>
          </a:bodyPr>
          <a:lstStyle>
            <a:lvl1pPr indent="-228600" lvl="0" marL="457200" algn="l">
              <a:lnSpc>
                <a:spcPct val="120000"/>
              </a:lnSpc>
              <a:spcBef>
                <a:spcPts val="750"/>
              </a:spcBef>
              <a:spcAft>
                <a:spcPts val="0"/>
              </a:spcAft>
              <a:buSzPts val="1350"/>
              <a:buNone/>
              <a:defRPr sz="1350">
                <a:solidFill>
                  <a:schemeClr val="dk1"/>
                </a:solidFill>
              </a:defRPr>
            </a:lvl1pPr>
            <a:lvl2pPr indent="-228600" lvl="1" marL="914400" algn="l">
              <a:lnSpc>
                <a:spcPct val="120000"/>
              </a:lnSpc>
              <a:spcBef>
                <a:spcPts val="375"/>
              </a:spcBef>
              <a:spcAft>
                <a:spcPts val="0"/>
              </a:spcAft>
              <a:buSzPts val="1350"/>
              <a:buNone/>
              <a:defRPr sz="1350">
                <a:solidFill>
                  <a:srgbClr val="888888"/>
                </a:solidFill>
              </a:defRPr>
            </a:lvl2pPr>
            <a:lvl3pPr indent="-228600" lvl="2" marL="1371600" algn="l">
              <a:lnSpc>
                <a:spcPct val="120000"/>
              </a:lnSpc>
              <a:spcBef>
                <a:spcPts val="375"/>
              </a:spcBef>
              <a:spcAft>
                <a:spcPts val="0"/>
              </a:spcAft>
              <a:buSzPts val="1350"/>
              <a:buNone/>
              <a:defRPr sz="1350">
                <a:solidFill>
                  <a:srgbClr val="888888"/>
                </a:solidFill>
              </a:defRPr>
            </a:lvl3pPr>
            <a:lvl4pPr indent="-228600" lvl="3" marL="1828800" algn="l">
              <a:lnSpc>
                <a:spcPct val="120000"/>
              </a:lnSpc>
              <a:spcBef>
                <a:spcPts val="375"/>
              </a:spcBef>
              <a:spcAft>
                <a:spcPts val="0"/>
              </a:spcAft>
              <a:buSzPts val="1200"/>
              <a:buNone/>
              <a:defRPr sz="1200">
                <a:solidFill>
                  <a:srgbClr val="888888"/>
                </a:solidFill>
              </a:defRPr>
            </a:lvl4pPr>
            <a:lvl5pPr indent="-228600" lvl="4" marL="2286000" algn="l">
              <a:lnSpc>
                <a:spcPct val="120000"/>
              </a:lnSpc>
              <a:spcBef>
                <a:spcPts val="375"/>
              </a:spcBef>
              <a:spcAft>
                <a:spcPts val="0"/>
              </a:spcAft>
              <a:buSzPts val="1200"/>
              <a:buNone/>
              <a:defRPr sz="1200">
                <a:solidFill>
                  <a:srgbClr val="888888"/>
                </a:solidFill>
              </a:defRPr>
            </a:lvl5pPr>
            <a:lvl6pPr indent="-228600" lvl="5" marL="2743200" algn="l">
              <a:lnSpc>
                <a:spcPct val="120000"/>
              </a:lnSpc>
              <a:spcBef>
                <a:spcPts val="375"/>
              </a:spcBef>
              <a:spcAft>
                <a:spcPts val="0"/>
              </a:spcAft>
              <a:buSzPts val="1200"/>
              <a:buNone/>
              <a:defRPr sz="1200">
                <a:solidFill>
                  <a:srgbClr val="888888"/>
                </a:solidFill>
              </a:defRPr>
            </a:lvl6pPr>
            <a:lvl7pPr indent="-228600" lvl="6" marL="3200400" algn="l">
              <a:lnSpc>
                <a:spcPct val="120000"/>
              </a:lnSpc>
              <a:spcBef>
                <a:spcPts val="375"/>
              </a:spcBef>
              <a:spcAft>
                <a:spcPts val="0"/>
              </a:spcAft>
              <a:buSzPts val="1200"/>
              <a:buNone/>
              <a:defRPr sz="1200">
                <a:solidFill>
                  <a:srgbClr val="888888"/>
                </a:solidFill>
              </a:defRPr>
            </a:lvl7pPr>
            <a:lvl8pPr indent="-228600" lvl="7" marL="3657600" algn="l">
              <a:lnSpc>
                <a:spcPct val="120000"/>
              </a:lnSpc>
              <a:spcBef>
                <a:spcPts val="375"/>
              </a:spcBef>
              <a:spcAft>
                <a:spcPts val="0"/>
              </a:spcAft>
              <a:buSzPts val="1200"/>
              <a:buNone/>
              <a:defRPr sz="1200">
                <a:solidFill>
                  <a:srgbClr val="888888"/>
                </a:solidFill>
              </a:defRPr>
            </a:lvl8pPr>
            <a:lvl9pPr indent="-228600" lvl="8" marL="4114800" algn="l">
              <a:lnSpc>
                <a:spcPct val="120000"/>
              </a:lnSpc>
              <a:spcBef>
                <a:spcPts val="375"/>
              </a:spcBef>
              <a:spcAft>
                <a:spcPts val="0"/>
              </a:spcAft>
              <a:buSzPts val="1200"/>
              <a:buNone/>
              <a:defRPr sz="1200">
                <a:solidFill>
                  <a:srgbClr val="888888"/>
                </a:solidFill>
              </a:defRPr>
            </a:lvl9pPr>
          </a:lstStyle>
          <a:p/>
        </p:txBody>
      </p:sp>
      <p:sp>
        <p:nvSpPr>
          <p:cNvPr id="156" name="Google Shape;156;p25"/>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25"/>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25"/>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25"/>
          <p:cNvCxnSpPr/>
          <p:nvPr/>
        </p:nvCxnSpPr>
        <p:spPr>
          <a:xfrm>
            <a:off x="1090679" y="2853739"/>
            <a:ext cx="6472835"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60" name="Shape 160"/>
        <p:cNvGrpSpPr/>
        <p:nvPr/>
      </p:nvGrpSpPr>
      <p:grpSpPr>
        <a:xfrm>
          <a:off x="0" y="0"/>
          <a:ext cx="0" cy="0"/>
          <a:chOff x="0" y="0"/>
          <a:chExt cx="0" cy="0"/>
        </a:xfrm>
      </p:grpSpPr>
      <p:sp>
        <p:nvSpPr>
          <p:cNvPr id="161" name="Google Shape;161;p26"/>
          <p:cNvSpPr txBox="1"/>
          <p:nvPr>
            <p:ph type="title"/>
          </p:nvPr>
        </p:nvSpPr>
        <p:spPr>
          <a:xfrm>
            <a:off x="1086913" y="603667"/>
            <a:ext cx="7204226" cy="79447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26"/>
          <p:cNvSpPr txBox="1"/>
          <p:nvPr>
            <p:ph idx="1" type="body"/>
          </p:nvPr>
        </p:nvSpPr>
        <p:spPr>
          <a:xfrm>
            <a:off x="1085498" y="1508159"/>
            <a:ext cx="3483864" cy="2586446"/>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63" name="Google Shape;163;p26"/>
          <p:cNvSpPr txBox="1"/>
          <p:nvPr>
            <p:ph idx="2" type="body"/>
          </p:nvPr>
        </p:nvSpPr>
        <p:spPr>
          <a:xfrm>
            <a:off x="4810328" y="1513007"/>
            <a:ext cx="3483864" cy="258114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64" name="Google Shape;164;p26"/>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26"/>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26"/>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67" name="Google Shape;167;p26"/>
          <p:cNvCxnSpPr/>
          <p:nvPr/>
        </p:nvCxnSpPr>
        <p:spPr>
          <a:xfrm>
            <a:off x="1090422" y="1385316"/>
            <a:ext cx="720564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68" name="Shape 168"/>
        <p:cNvGrpSpPr/>
        <p:nvPr/>
      </p:nvGrpSpPr>
      <p:grpSpPr>
        <a:xfrm>
          <a:off x="0" y="0"/>
          <a:ext cx="0" cy="0"/>
          <a:chOff x="0" y="0"/>
          <a:chExt cx="0" cy="0"/>
        </a:xfrm>
      </p:grpSpPr>
      <p:sp>
        <p:nvSpPr>
          <p:cNvPr id="169" name="Google Shape;169;p27"/>
          <p:cNvSpPr txBox="1"/>
          <p:nvPr>
            <p:ph type="title"/>
          </p:nvPr>
        </p:nvSpPr>
        <p:spPr>
          <a:xfrm>
            <a:off x="1085394" y="603123"/>
            <a:ext cx="7205746" cy="79223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27"/>
          <p:cNvSpPr txBox="1"/>
          <p:nvPr>
            <p:ph idx="1" type="body"/>
          </p:nvPr>
        </p:nvSpPr>
        <p:spPr>
          <a:xfrm>
            <a:off x="1085393" y="1514662"/>
            <a:ext cx="3483864" cy="60145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650"/>
              <a:buNone/>
              <a:defRPr b="0" sz="1650" cap="none">
                <a:solidFill>
                  <a:schemeClr val="accent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171" name="Google Shape;171;p27"/>
          <p:cNvSpPr txBox="1"/>
          <p:nvPr>
            <p:ph idx="2" type="body"/>
          </p:nvPr>
        </p:nvSpPr>
        <p:spPr>
          <a:xfrm>
            <a:off x="1085393" y="2118202"/>
            <a:ext cx="3483864" cy="1983343"/>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72" name="Google Shape;172;p27"/>
          <p:cNvSpPr txBox="1"/>
          <p:nvPr>
            <p:ph idx="3" type="body"/>
          </p:nvPr>
        </p:nvSpPr>
        <p:spPr>
          <a:xfrm>
            <a:off x="4809272" y="1517253"/>
            <a:ext cx="3483864" cy="60167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650"/>
              <a:buNone/>
              <a:defRPr b="0" sz="1650" cap="none">
                <a:solidFill>
                  <a:schemeClr val="accent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173" name="Google Shape;173;p27"/>
          <p:cNvSpPr txBox="1"/>
          <p:nvPr>
            <p:ph idx="4" type="body"/>
          </p:nvPr>
        </p:nvSpPr>
        <p:spPr>
          <a:xfrm>
            <a:off x="4809272" y="2116119"/>
            <a:ext cx="3483864" cy="1978028"/>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74" name="Google Shape;174;p27"/>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27"/>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27"/>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77" name="Google Shape;177;p27"/>
          <p:cNvCxnSpPr/>
          <p:nvPr/>
        </p:nvCxnSpPr>
        <p:spPr>
          <a:xfrm>
            <a:off x="1090422" y="1385316"/>
            <a:ext cx="720564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8" name="Shape 178"/>
        <p:cNvGrpSpPr/>
        <p:nvPr/>
      </p:nvGrpSpPr>
      <p:grpSpPr>
        <a:xfrm>
          <a:off x="0" y="0"/>
          <a:ext cx="0" cy="0"/>
          <a:chOff x="0" y="0"/>
          <a:chExt cx="0" cy="0"/>
        </a:xfrm>
      </p:grpSpPr>
      <p:sp>
        <p:nvSpPr>
          <p:cNvPr id="179" name="Google Shape;179;p28"/>
          <p:cNvSpPr txBox="1"/>
          <p:nvPr>
            <p:ph type="title"/>
          </p:nvPr>
        </p:nvSpPr>
        <p:spPr>
          <a:xfrm>
            <a:off x="1088685" y="603390"/>
            <a:ext cx="7202456" cy="78692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28"/>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28"/>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8"/>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83" name="Google Shape;183;p28"/>
          <p:cNvCxnSpPr/>
          <p:nvPr/>
        </p:nvCxnSpPr>
        <p:spPr>
          <a:xfrm>
            <a:off x="1090422" y="1385316"/>
            <a:ext cx="720564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84" name="Shape 184"/>
        <p:cNvGrpSpPr/>
        <p:nvPr/>
      </p:nvGrpSpPr>
      <p:grpSpPr>
        <a:xfrm>
          <a:off x="0" y="0"/>
          <a:ext cx="0" cy="0"/>
          <a:chOff x="0" y="0"/>
          <a:chExt cx="0" cy="0"/>
        </a:xfrm>
      </p:grpSpPr>
      <p:sp>
        <p:nvSpPr>
          <p:cNvPr id="185" name="Google Shape;185;p29"/>
          <p:cNvSpPr txBox="1"/>
          <p:nvPr>
            <p:ph type="title"/>
          </p:nvPr>
        </p:nvSpPr>
        <p:spPr>
          <a:xfrm>
            <a:off x="1083504" y="599230"/>
            <a:ext cx="2454824" cy="168533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Gill Sans"/>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29"/>
          <p:cNvSpPr txBox="1"/>
          <p:nvPr>
            <p:ph idx="1" type="body"/>
          </p:nvPr>
        </p:nvSpPr>
        <p:spPr>
          <a:xfrm>
            <a:off x="3782785" y="599230"/>
            <a:ext cx="4509353" cy="3494120"/>
          </a:xfrm>
          <a:prstGeom prst="rect">
            <a:avLst/>
          </a:prstGeom>
          <a:noFill/>
          <a:ln>
            <a:noFill/>
          </a:ln>
        </p:spPr>
        <p:txBody>
          <a:bodyPr anchorCtr="0" anchor="ctr"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87" name="Google Shape;187;p29"/>
          <p:cNvSpPr txBox="1"/>
          <p:nvPr>
            <p:ph idx="2" type="body"/>
          </p:nvPr>
        </p:nvSpPr>
        <p:spPr>
          <a:xfrm>
            <a:off x="1083504" y="2404119"/>
            <a:ext cx="2456260" cy="1686136"/>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750"/>
              </a:spcBef>
              <a:spcAft>
                <a:spcPts val="0"/>
              </a:spcAft>
              <a:buSzPts val="1200"/>
              <a:buNone/>
              <a:defRPr sz="120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188" name="Google Shape;188;p29"/>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29"/>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29"/>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1" name="Google Shape;191;p29"/>
          <p:cNvCxnSpPr/>
          <p:nvPr/>
        </p:nvCxnSpPr>
        <p:spPr>
          <a:xfrm>
            <a:off x="1086210" y="2404118"/>
            <a:ext cx="2452118"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92" name="Shape 192"/>
        <p:cNvGrpSpPr/>
        <p:nvPr/>
      </p:nvGrpSpPr>
      <p:grpSpPr>
        <a:xfrm>
          <a:off x="0" y="0"/>
          <a:ext cx="0" cy="0"/>
          <a:chOff x="0" y="0"/>
          <a:chExt cx="0" cy="0"/>
        </a:xfrm>
      </p:grpSpPr>
      <p:grpSp>
        <p:nvGrpSpPr>
          <p:cNvPr id="193" name="Google Shape;193;p30"/>
          <p:cNvGrpSpPr/>
          <p:nvPr/>
        </p:nvGrpSpPr>
        <p:grpSpPr>
          <a:xfrm>
            <a:off x="5608041" y="361628"/>
            <a:ext cx="3055900" cy="3861826"/>
            <a:chOff x="7477387" y="482170"/>
            <a:chExt cx="4074533" cy="5149101"/>
          </a:xfrm>
        </p:grpSpPr>
        <p:sp>
          <p:nvSpPr>
            <p:cNvPr id="194" name="Google Shape;194;p30"/>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33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0"/>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 name="Google Shape;196;p30"/>
          <p:cNvSpPr txBox="1"/>
          <p:nvPr>
            <p:ph type="title"/>
          </p:nvPr>
        </p:nvSpPr>
        <p:spPr>
          <a:xfrm>
            <a:off x="1088405" y="847135"/>
            <a:ext cx="4149246" cy="137293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Gill Sans"/>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30"/>
          <p:cNvSpPr/>
          <p:nvPr>
            <p:ph idx="2" type="pic"/>
          </p:nvPr>
        </p:nvSpPr>
        <p:spPr>
          <a:xfrm>
            <a:off x="6093292" y="841907"/>
            <a:ext cx="2093378" cy="2899745"/>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20000"/>
              </a:lnSpc>
              <a:spcBef>
                <a:spcPts val="750"/>
              </a:spcBef>
              <a:spcAft>
                <a:spcPts val="0"/>
              </a:spcAft>
              <a:buClr>
                <a:schemeClr val="accent1"/>
              </a:buClr>
              <a:buSzPts val="2400"/>
              <a:buFont typeface="Arial"/>
              <a:buNone/>
              <a:defRPr b="0" i="0" sz="2400" u="none" cap="none" strike="noStrike">
                <a:solidFill>
                  <a:schemeClr val="dk1"/>
                </a:solidFill>
                <a:latin typeface="Gill Sans"/>
                <a:ea typeface="Gill Sans"/>
                <a:cs typeface="Gill Sans"/>
                <a:sym typeface="Gill Sans"/>
              </a:defRPr>
            </a:lvl1pPr>
            <a:lvl2pPr lvl="1" marR="0" rtl="0" algn="l">
              <a:lnSpc>
                <a:spcPct val="120000"/>
              </a:lnSpc>
              <a:spcBef>
                <a:spcPts val="375"/>
              </a:spcBef>
              <a:spcAft>
                <a:spcPts val="0"/>
              </a:spcAft>
              <a:buClr>
                <a:schemeClr val="accent1"/>
              </a:buClr>
              <a:buSzPts val="2100"/>
              <a:buFont typeface="Arial"/>
              <a:buNone/>
              <a:defRPr b="0" i="0" sz="2100" u="none" cap="none" strike="noStrike">
                <a:solidFill>
                  <a:schemeClr val="dk1"/>
                </a:solidFill>
                <a:latin typeface="Gill Sans"/>
                <a:ea typeface="Gill Sans"/>
                <a:cs typeface="Gill Sans"/>
                <a:sym typeface="Gill Sans"/>
              </a:defRPr>
            </a:lvl2pPr>
            <a:lvl3pPr lvl="2" marR="0" rtl="0" algn="l">
              <a:lnSpc>
                <a:spcPct val="120000"/>
              </a:lnSpc>
              <a:spcBef>
                <a:spcPts val="375"/>
              </a:spcBef>
              <a:spcAft>
                <a:spcPts val="0"/>
              </a:spcAft>
              <a:buClr>
                <a:schemeClr val="accent1"/>
              </a:buClr>
              <a:buSzPts val="18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4pPr>
            <a:lvl5pPr lvl="4"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5pPr>
            <a:lvl6pPr lvl="5"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6pPr>
            <a:lvl7pPr lvl="6"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7pPr>
            <a:lvl8pPr lvl="7"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8pPr>
            <a:lvl9pPr lvl="8"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9pPr>
          </a:lstStyle>
          <a:p/>
        </p:txBody>
      </p:sp>
      <p:sp>
        <p:nvSpPr>
          <p:cNvPr id="198" name="Google Shape;198;p30"/>
          <p:cNvSpPr txBox="1"/>
          <p:nvPr>
            <p:ph idx="1" type="body"/>
          </p:nvPr>
        </p:nvSpPr>
        <p:spPr>
          <a:xfrm>
            <a:off x="1087747" y="2359494"/>
            <a:ext cx="4143303" cy="1502807"/>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750"/>
              </a:spcBef>
              <a:spcAft>
                <a:spcPts val="0"/>
              </a:spcAft>
              <a:buSzPts val="1350"/>
              <a:buNone/>
              <a:defRPr sz="135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199" name="Google Shape;199;p30"/>
          <p:cNvSpPr txBox="1"/>
          <p:nvPr>
            <p:ph idx="10" type="dt"/>
          </p:nvPr>
        </p:nvSpPr>
        <p:spPr>
          <a:xfrm>
            <a:off x="1085537" y="4102393"/>
            <a:ext cx="4145513" cy="24009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30"/>
          <p:cNvSpPr txBox="1"/>
          <p:nvPr>
            <p:ph idx="11" type="ftr"/>
          </p:nvPr>
        </p:nvSpPr>
        <p:spPr>
          <a:xfrm>
            <a:off x="1085537" y="238981"/>
            <a:ext cx="4155753" cy="24069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30"/>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202" name="Google Shape;202;p30"/>
          <p:cNvCxnSpPr/>
          <p:nvPr/>
        </p:nvCxnSpPr>
        <p:spPr>
          <a:xfrm>
            <a:off x="1085537" y="2357704"/>
            <a:ext cx="4145513"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03" name="Shape 203"/>
        <p:cNvGrpSpPr/>
        <p:nvPr/>
      </p:nvGrpSpPr>
      <p:grpSpPr>
        <a:xfrm>
          <a:off x="0" y="0"/>
          <a:ext cx="0" cy="0"/>
          <a:chOff x="0" y="0"/>
          <a:chExt cx="0" cy="0"/>
        </a:xfrm>
      </p:grpSpPr>
      <p:sp>
        <p:nvSpPr>
          <p:cNvPr id="204" name="Google Shape;204;p31"/>
          <p:cNvSpPr txBox="1"/>
          <p:nvPr>
            <p:ph type="title"/>
          </p:nvPr>
        </p:nvSpPr>
        <p:spPr>
          <a:xfrm>
            <a:off x="1088685" y="603390"/>
            <a:ext cx="7202456" cy="78692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31"/>
          <p:cNvSpPr txBox="1"/>
          <p:nvPr>
            <p:ph idx="1" type="body"/>
          </p:nvPr>
        </p:nvSpPr>
        <p:spPr>
          <a:xfrm rot="5400000">
            <a:off x="3395933" y="-795449"/>
            <a:ext cx="2587960" cy="7202456"/>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206" name="Google Shape;206;p31"/>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31"/>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31"/>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209" name="Google Shape;209;p31"/>
          <p:cNvCxnSpPr/>
          <p:nvPr/>
        </p:nvCxnSpPr>
        <p:spPr>
          <a:xfrm>
            <a:off x="1090422" y="1385316"/>
            <a:ext cx="720564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 name="Shape 26"/>
        <p:cNvGrpSpPr/>
        <p:nvPr/>
      </p:nvGrpSpPr>
      <p:grpSpPr>
        <a:xfrm>
          <a:off x="0" y="0"/>
          <a:ext cx="0" cy="0"/>
          <a:chOff x="0" y="0"/>
          <a:chExt cx="0" cy="0"/>
        </a:xfrm>
      </p:grpSpPr>
      <p:sp>
        <p:nvSpPr>
          <p:cNvPr id="27" name="Google Shape;27;p4"/>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10" name="Shape 210"/>
        <p:cNvGrpSpPr/>
        <p:nvPr/>
      </p:nvGrpSpPr>
      <p:grpSpPr>
        <a:xfrm>
          <a:off x="0" y="0"/>
          <a:ext cx="0" cy="0"/>
          <a:chOff x="0" y="0"/>
          <a:chExt cx="0" cy="0"/>
        </a:xfrm>
      </p:grpSpPr>
      <p:sp>
        <p:nvSpPr>
          <p:cNvPr id="211" name="Google Shape;211;p32"/>
          <p:cNvSpPr txBox="1"/>
          <p:nvPr>
            <p:ph type="title"/>
          </p:nvPr>
        </p:nvSpPr>
        <p:spPr>
          <a:xfrm rot="5400000">
            <a:off x="5937778" y="1740785"/>
            <a:ext cx="3494917" cy="121180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2400"/>
              <a:buFont typeface="Gill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32"/>
          <p:cNvSpPr txBox="1"/>
          <p:nvPr>
            <p:ph idx="1" type="body"/>
          </p:nvPr>
        </p:nvSpPr>
        <p:spPr>
          <a:xfrm rot="5400000">
            <a:off x="2271857" y="-589123"/>
            <a:ext cx="3494917" cy="5871623"/>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213" name="Google Shape;213;p32"/>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32"/>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32"/>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216" name="Google Shape;216;p32"/>
          <p:cNvCxnSpPr/>
          <p:nvPr/>
        </p:nvCxnSpPr>
        <p:spPr>
          <a:xfrm>
            <a:off x="7079333" y="599230"/>
            <a:ext cx="0" cy="3494917"/>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bg>
      <p:bgPr>
        <a:solidFill>
          <a:schemeClr val="dk1"/>
        </a:solidFill>
      </p:bgPr>
    </p:bg>
    <p:spTree>
      <p:nvGrpSpPr>
        <p:cNvPr id="30" name="Shape 30"/>
        <p:cNvGrpSpPr/>
        <p:nvPr/>
      </p:nvGrpSpPr>
      <p:grpSpPr>
        <a:xfrm>
          <a:off x="0" y="0"/>
          <a:ext cx="0" cy="0"/>
          <a:chOff x="0" y="0"/>
          <a:chExt cx="0" cy="0"/>
        </a:xfrm>
      </p:grpSpPr>
      <p:sp>
        <p:nvSpPr>
          <p:cNvPr id="31" name="Google Shape;31;p5"/>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lt1"/>
              </a:buClr>
              <a:buSzPts val="3600"/>
              <a:buFont typeface="Gill Sans"/>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2" name="Google Shape;32;p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1pPr>
            <a:lvl2pPr indent="0" lvl="1"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2pPr>
            <a:lvl3pPr indent="0" lvl="2"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3pPr>
            <a:lvl4pPr indent="0" lvl="3"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4pPr>
            <a:lvl5pPr indent="0" lvl="4"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5pPr>
            <a:lvl6pPr indent="0" lvl="5"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6pPr>
            <a:lvl7pPr indent="0" lvl="6"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7pPr>
            <a:lvl8pPr indent="0" lvl="7"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8pPr>
            <a:lvl9pPr indent="0" lvl="8"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33" name="Shape 33"/>
        <p:cNvGrpSpPr/>
        <p:nvPr/>
      </p:nvGrpSpPr>
      <p:grpSpPr>
        <a:xfrm>
          <a:off x="0" y="0"/>
          <a:ext cx="0" cy="0"/>
          <a:chOff x="0" y="0"/>
          <a:chExt cx="0" cy="0"/>
        </a:xfrm>
      </p:grpSpPr>
      <p:sp>
        <p:nvSpPr>
          <p:cNvPr id="34" name="Google Shape;34;p6"/>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300"/>
              <a:buNone/>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35" name="Google Shape;35;p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bg>
      <p:bgPr>
        <a:solidFill>
          <a:srgbClr val="FFFFFF"/>
        </a:solidFill>
      </p:bgPr>
    </p:bg>
    <p:spTree>
      <p:nvGrpSpPr>
        <p:cNvPr id="36" name="Shape 36"/>
        <p:cNvGrpSpPr/>
        <p:nvPr/>
      </p:nvGrpSpPr>
      <p:grpSpPr>
        <a:xfrm>
          <a:off x="0" y="0"/>
          <a:ext cx="0" cy="0"/>
          <a:chOff x="0" y="0"/>
          <a:chExt cx="0" cy="0"/>
        </a:xfrm>
      </p:grpSpPr>
      <p:sp>
        <p:nvSpPr>
          <p:cNvPr id="37" name="Google Shape;37;p7"/>
          <p:cNvSpPr txBox="1"/>
          <p:nvPr>
            <p:ph idx="1" type="body"/>
          </p:nvPr>
        </p:nvSpPr>
        <p:spPr>
          <a:xfrm>
            <a:off x="2490875" y="305250"/>
            <a:ext cx="2897400" cy="41091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lt1"/>
              </a:buClr>
              <a:buSzPts val="1600"/>
              <a:buChar char="●"/>
              <a:defRPr sz="1600">
                <a:solidFill>
                  <a:schemeClr val="lt1"/>
                </a:solidFill>
              </a:defRPr>
            </a:lvl1pPr>
            <a:lvl2pPr indent="-298450" lvl="1" marL="914400" algn="l">
              <a:lnSpc>
                <a:spcPct val="115000"/>
              </a:lnSpc>
              <a:spcBef>
                <a:spcPts val="1600"/>
              </a:spcBef>
              <a:spcAft>
                <a:spcPts val="0"/>
              </a:spcAft>
              <a:buClr>
                <a:schemeClr val="lt1"/>
              </a:buClr>
              <a:buSzPts val="1100"/>
              <a:buChar char="○"/>
              <a:defRPr sz="1400">
                <a:solidFill>
                  <a:schemeClr val="lt1"/>
                </a:solidFill>
              </a:defRPr>
            </a:lvl2pPr>
            <a:lvl3pPr indent="-298450" lvl="2" marL="1371600" algn="l">
              <a:lnSpc>
                <a:spcPct val="115000"/>
              </a:lnSpc>
              <a:spcBef>
                <a:spcPts val="1600"/>
              </a:spcBef>
              <a:spcAft>
                <a:spcPts val="0"/>
              </a:spcAft>
              <a:buClr>
                <a:schemeClr val="lt1"/>
              </a:buClr>
              <a:buSzPts val="1100"/>
              <a:buChar char="■"/>
              <a:defRPr sz="1400">
                <a:solidFill>
                  <a:schemeClr val="lt1"/>
                </a:solidFill>
              </a:defRPr>
            </a:lvl3pPr>
            <a:lvl4pPr indent="-298450" lvl="3" marL="1828800" algn="l">
              <a:lnSpc>
                <a:spcPct val="115000"/>
              </a:lnSpc>
              <a:spcBef>
                <a:spcPts val="1600"/>
              </a:spcBef>
              <a:spcAft>
                <a:spcPts val="0"/>
              </a:spcAft>
              <a:buClr>
                <a:schemeClr val="lt1"/>
              </a:buClr>
              <a:buSzPts val="1100"/>
              <a:buChar char="●"/>
              <a:defRPr sz="1400">
                <a:solidFill>
                  <a:schemeClr val="lt1"/>
                </a:solidFill>
              </a:defRPr>
            </a:lvl4pPr>
            <a:lvl5pPr indent="-298450" lvl="4" marL="2286000" algn="l">
              <a:lnSpc>
                <a:spcPct val="115000"/>
              </a:lnSpc>
              <a:spcBef>
                <a:spcPts val="1600"/>
              </a:spcBef>
              <a:spcAft>
                <a:spcPts val="0"/>
              </a:spcAft>
              <a:buClr>
                <a:schemeClr val="lt1"/>
              </a:buClr>
              <a:buSzPts val="1100"/>
              <a:buChar char="○"/>
              <a:defRPr sz="1400">
                <a:solidFill>
                  <a:schemeClr val="lt1"/>
                </a:solidFill>
              </a:defRPr>
            </a:lvl5pPr>
            <a:lvl6pPr indent="-298450" lvl="5" marL="2743200" algn="l">
              <a:lnSpc>
                <a:spcPct val="115000"/>
              </a:lnSpc>
              <a:spcBef>
                <a:spcPts val="1600"/>
              </a:spcBef>
              <a:spcAft>
                <a:spcPts val="0"/>
              </a:spcAft>
              <a:buClr>
                <a:schemeClr val="lt1"/>
              </a:buClr>
              <a:buSzPts val="1100"/>
              <a:buChar char="■"/>
              <a:defRPr sz="1400">
                <a:solidFill>
                  <a:schemeClr val="lt1"/>
                </a:solidFill>
              </a:defRPr>
            </a:lvl6pPr>
            <a:lvl7pPr indent="-298450" lvl="6" marL="3200400" algn="l">
              <a:lnSpc>
                <a:spcPct val="115000"/>
              </a:lnSpc>
              <a:spcBef>
                <a:spcPts val="1600"/>
              </a:spcBef>
              <a:spcAft>
                <a:spcPts val="0"/>
              </a:spcAft>
              <a:buClr>
                <a:schemeClr val="lt1"/>
              </a:buClr>
              <a:buSzPts val="1100"/>
              <a:buChar char="●"/>
              <a:defRPr sz="1400">
                <a:solidFill>
                  <a:schemeClr val="lt1"/>
                </a:solidFill>
              </a:defRPr>
            </a:lvl7pPr>
            <a:lvl8pPr indent="-298450" lvl="7" marL="3657600" algn="l">
              <a:lnSpc>
                <a:spcPct val="115000"/>
              </a:lnSpc>
              <a:spcBef>
                <a:spcPts val="1600"/>
              </a:spcBef>
              <a:spcAft>
                <a:spcPts val="0"/>
              </a:spcAft>
              <a:buClr>
                <a:schemeClr val="lt1"/>
              </a:buClr>
              <a:buSzPts val="1100"/>
              <a:buChar char="○"/>
              <a:defRPr sz="1400">
                <a:solidFill>
                  <a:schemeClr val="lt1"/>
                </a:solidFill>
              </a:defRPr>
            </a:lvl8pPr>
            <a:lvl9pPr indent="-298450" lvl="8" marL="4114800" algn="l">
              <a:lnSpc>
                <a:spcPct val="115000"/>
              </a:lnSpc>
              <a:spcBef>
                <a:spcPts val="1600"/>
              </a:spcBef>
              <a:spcAft>
                <a:spcPts val="1600"/>
              </a:spcAft>
              <a:buClr>
                <a:schemeClr val="lt1"/>
              </a:buClr>
              <a:buSzPts val="1100"/>
              <a:buChar char="■"/>
              <a:defRPr sz="1400">
                <a:solidFill>
                  <a:schemeClr val="lt1"/>
                </a:solidFill>
              </a:defRPr>
            </a:lvl9pPr>
          </a:lstStyle>
          <a:p/>
        </p:txBody>
      </p:sp>
      <p:sp>
        <p:nvSpPr>
          <p:cNvPr id="38" name="Google Shape;38;p7"/>
          <p:cNvSpPr txBox="1"/>
          <p:nvPr>
            <p:ph idx="2" type="body"/>
          </p:nvPr>
        </p:nvSpPr>
        <p:spPr>
          <a:xfrm>
            <a:off x="5464175" y="305250"/>
            <a:ext cx="2897400" cy="41091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lt1"/>
              </a:buClr>
              <a:buSzPts val="1600"/>
              <a:buChar char="●"/>
              <a:defRPr sz="1600">
                <a:solidFill>
                  <a:schemeClr val="lt1"/>
                </a:solidFill>
              </a:defRPr>
            </a:lvl1pPr>
            <a:lvl2pPr indent="-298450" lvl="1" marL="914400" algn="l">
              <a:lnSpc>
                <a:spcPct val="115000"/>
              </a:lnSpc>
              <a:spcBef>
                <a:spcPts val="1600"/>
              </a:spcBef>
              <a:spcAft>
                <a:spcPts val="0"/>
              </a:spcAft>
              <a:buClr>
                <a:schemeClr val="lt1"/>
              </a:buClr>
              <a:buSzPts val="1100"/>
              <a:buChar char="○"/>
              <a:defRPr sz="1400">
                <a:solidFill>
                  <a:schemeClr val="lt1"/>
                </a:solidFill>
              </a:defRPr>
            </a:lvl2pPr>
            <a:lvl3pPr indent="-298450" lvl="2" marL="1371600" algn="l">
              <a:lnSpc>
                <a:spcPct val="115000"/>
              </a:lnSpc>
              <a:spcBef>
                <a:spcPts val="1600"/>
              </a:spcBef>
              <a:spcAft>
                <a:spcPts val="0"/>
              </a:spcAft>
              <a:buClr>
                <a:schemeClr val="lt1"/>
              </a:buClr>
              <a:buSzPts val="1100"/>
              <a:buChar char="■"/>
              <a:defRPr sz="1400">
                <a:solidFill>
                  <a:schemeClr val="lt1"/>
                </a:solidFill>
              </a:defRPr>
            </a:lvl3pPr>
            <a:lvl4pPr indent="-298450" lvl="3" marL="1828800" algn="l">
              <a:lnSpc>
                <a:spcPct val="115000"/>
              </a:lnSpc>
              <a:spcBef>
                <a:spcPts val="1600"/>
              </a:spcBef>
              <a:spcAft>
                <a:spcPts val="0"/>
              </a:spcAft>
              <a:buClr>
                <a:schemeClr val="lt1"/>
              </a:buClr>
              <a:buSzPts val="1100"/>
              <a:buChar char="●"/>
              <a:defRPr sz="1400">
                <a:solidFill>
                  <a:schemeClr val="lt1"/>
                </a:solidFill>
              </a:defRPr>
            </a:lvl4pPr>
            <a:lvl5pPr indent="-298450" lvl="4" marL="2286000" algn="l">
              <a:lnSpc>
                <a:spcPct val="115000"/>
              </a:lnSpc>
              <a:spcBef>
                <a:spcPts val="1600"/>
              </a:spcBef>
              <a:spcAft>
                <a:spcPts val="0"/>
              </a:spcAft>
              <a:buClr>
                <a:schemeClr val="lt1"/>
              </a:buClr>
              <a:buSzPts val="1100"/>
              <a:buChar char="○"/>
              <a:defRPr sz="1400">
                <a:solidFill>
                  <a:schemeClr val="lt1"/>
                </a:solidFill>
              </a:defRPr>
            </a:lvl5pPr>
            <a:lvl6pPr indent="-298450" lvl="5" marL="2743200" algn="l">
              <a:lnSpc>
                <a:spcPct val="115000"/>
              </a:lnSpc>
              <a:spcBef>
                <a:spcPts val="1600"/>
              </a:spcBef>
              <a:spcAft>
                <a:spcPts val="0"/>
              </a:spcAft>
              <a:buClr>
                <a:schemeClr val="lt1"/>
              </a:buClr>
              <a:buSzPts val="1100"/>
              <a:buChar char="■"/>
              <a:defRPr sz="1400">
                <a:solidFill>
                  <a:schemeClr val="lt1"/>
                </a:solidFill>
              </a:defRPr>
            </a:lvl6pPr>
            <a:lvl7pPr indent="-298450" lvl="6" marL="3200400" algn="l">
              <a:lnSpc>
                <a:spcPct val="115000"/>
              </a:lnSpc>
              <a:spcBef>
                <a:spcPts val="1600"/>
              </a:spcBef>
              <a:spcAft>
                <a:spcPts val="0"/>
              </a:spcAft>
              <a:buClr>
                <a:schemeClr val="lt1"/>
              </a:buClr>
              <a:buSzPts val="1100"/>
              <a:buChar char="●"/>
              <a:defRPr sz="1400">
                <a:solidFill>
                  <a:schemeClr val="lt1"/>
                </a:solidFill>
              </a:defRPr>
            </a:lvl7pPr>
            <a:lvl8pPr indent="-298450" lvl="7" marL="3657600" algn="l">
              <a:lnSpc>
                <a:spcPct val="115000"/>
              </a:lnSpc>
              <a:spcBef>
                <a:spcPts val="1600"/>
              </a:spcBef>
              <a:spcAft>
                <a:spcPts val="0"/>
              </a:spcAft>
              <a:buClr>
                <a:schemeClr val="lt1"/>
              </a:buClr>
              <a:buSzPts val="1100"/>
              <a:buChar char="○"/>
              <a:defRPr sz="1400">
                <a:solidFill>
                  <a:schemeClr val="lt1"/>
                </a:solidFill>
              </a:defRPr>
            </a:lvl8pPr>
            <a:lvl9pPr indent="-298450" lvl="8" marL="4114800" algn="l">
              <a:lnSpc>
                <a:spcPct val="115000"/>
              </a:lnSpc>
              <a:spcBef>
                <a:spcPts val="1600"/>
              </a:spcBef>
              <a:spcAft>
                <a:spcPts val="1600"/>
              </a:spcAft>
              <a:buClr>
                <a:schemeClr val="lt1"/>
              </a:buClr>
              <a:buSzPts val="1100"/>
              <a:buChar char="■"/>
              <a:defRPr sz="1400">
                <a:solidFill>
                  <a:schemeClr val="lt1"/>
                </a:solidFill>
              </a:defRPr>
            </a:lvl9pPr>
          </a:lstStyle>
          <a:p/>
        </p:txBody>
      </p:sp>
      <p:sp>
        <p:nvSpPr>
          <p:cNvPr id="39" name="Google Shape;3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chemeClr val="lt1"/>
              </a:buClr>
              <a:buSzPts val="1000"/>
              <a:buFont typeface="Gill Sans"/>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0" name="Shape 40"/>
        <p:cNvGrpSpPr/>
        <p:nvPr/>
      </p:nvGrpSpPr>
      <p:grpSpPr>
        <a:xfrm>
          <a:off x="0" y="0"/>
          <a:ext cx="0" cy="0"/>
          <a:chOff x="0" y="0"/>
          <a:chExt cx="0" cy="0"/>
        </a:xfrm>
      </p:grpSpPr>
      <p:sp>
        <p:nvSpPr>
          <p:cNvPr id="41" name="Google Shape;41;p8"/>
          <p:cNvSpPr txBox="1"/>
          <p:nvPr>
            <p:ph type="title"/>
          </p:nvPr>
        </p:nvSpPr>
        <p:spPr>
          <a:xfrm>
            <a:off x="1088685" y="603390"/>
            <a:ext cx="7202456" cy="78692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8"/>
          <p:cNvSpPr txBox="1"/>
          <p:nvPr>
            <p:ph idx="1" type="body"/>
          </p:nvPr>
        </p:nvSpPr>
        <p:spPr>
          <a:xfrm>
            <a:off x="1088685" y="1511799"/>
            <a:ext cx="7202456" cy="258796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43" name="Google Shape;43;p8"/>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8"/>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8"/>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
              <a:t>‹#›</a:t>
            </a:fld>
            <a:endParaRPr/>
          </a:p>
        </p:txBody>
      </p:sp>
      <p:cxnSp>
        <p:nvCxnSpPr>
          <p:cNvPr id="46" name="Google Shape;46;p8"/>
          <p:cNvCxnSpPr/>
          <p:nvPr/>
        </p:nvCxnSpPr>
        <p:spPr>
          <a:xfrm>
            <a:off x="1090422" y="1385316"/>
            <a:ext cx="720564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7" name="Shape 47"/>
        <p:cNvGrpSpPr/>
        <p:nvPr/>
      </p:nvGrpSpPr>
      <p:grpSpPr>
        <a:xfrm>
          <a:off x="0" y="0"/>
          <a:ext cx="0" cy="0"/>
          <a:chOff x="0" y="0"/>
          <a:chExt cx="0" cy="0"/>
        </a:xfrm>
      </p:grpSpPr>
      <p:sp>
        <p:nvSpPr>
          <p:cNvPr id="48" name="Google Shape;48;p9"/>
          <p:cNvSpPr txBox="1"/>
          <p:nvPr>
            <p:ph type="title"/>
          </p:nvPr>
        </p:nvSpPr>
        <p:spPr>
          <a:xfrm>
            <a:off x="1090679" y="1317097"/>
            <a:ext cx="6482366" cy="14159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700"/>
              <a:buFont typeface="Gill Sans"/>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9"/>
          <p:cNvSpPr txBox="1"/>
          <p:nvPr>
            <p:ph idx="1" type="body"/>
          </p:nvPr>
        </p:nvSpPr>
        <p:spPr>
          <a:xfrm>
            <a:off x="1090679" y="2854647"/>
            <a:ext cx="6472835" cy="759697"/>
          </a:xfrm>
          <a:prstGeom prst="rect">
            <a:avLst/>
          </a:prstGeom>
          <a:noFill/>
          <a:ln>
            <a:noFill/>
          </a:ln>
        </p:spPr>
        <p:txBody>
          <a:bodyPr anchorCtr="0" anchor="t" bIns="45700" lIns="91425" spcFirstLastPara="1" rIns="91425" wrap="square" tIns="91425">
            <a:noAutofit/>
          </a:bodyPr>
          <a:lstStyle>
            <a:lvl1pPr indent="-228600" lvl="0" marL="457200" algn="l">
              <a:lnSpc>
                <a:spcPct val="120000"/>
              </a:lnSpc>
              <a:spcBef>
                <a:spcPts val="750"/>
              </a:spcBef>
              <a:spcAft>
                <a:spcPts val="0"/>
              </a:spcAft>
              <a:buSzPts val="1350"/>
              <a:buNone/>
              <a:defRPr sz="1350">
                <a:solidFill>
                  <a:schemeClr val="dk1"/>
                </a:solidFill>
              </a:defRPr>
            </a:lvl1pPr>
            <a:lvl2pPr indent="-228600" lvl="1" marL="914400" algn="l">
              <a:lnSpc>
                <a:spcPct val="120000"/>
              </a:lnSpc>
              <a:spcBef>
                <a:spcPts val="375"/>
              </a:spcBef>
              <a:spcAft>
                <a:spcPts val="0"/>
              </a:spcAft>
              <a:buSzPts val="1350"/>
              <a:buNone/>
              <a:defRPr sz="1350">
                <a:solidFill>
                  <a:srgbClr val="888888"/>
                </a:solidFill>
              </a:defRPr>
            </a:lvl2pPr>
            <a:lvl3pPr indent="-228600" lvl="2" marL="1371600" algn="l">
              <a:lnSpc>
                <a:spcPct val="120000"/>
              </a:lnSpc>
              <a:spcBef>
                <a:spcPts val="375"/>
              </a:spcBef>
              <a:spcAft>
                <a:spcPts val="0"/>
              </a:spcAft>
              <a:buSzPts val="1350"/>
              <a:buNone/>
              <a:defRPr sz="1350">
                <a:solidFill>
                  <a:srgbClr val="888888"/>
                </a:solidFill>
              </a:defRPr>
            </a:lvl3pPr>
            <a:lvl4pPr indent="-228600" lvl="3" marL="1828800" algn="l">
              <a:lnSpc>
                <a:spcPct val="120000"/>
              </a:lnSpc>
              <a:spcBef>
                <a:spcPts val="375"/>
              </a:spcBef>
              <a:spcAft>
                <a:spcPts val="0"/>
              </a:spcAft>
              <a:buSzPts val="1200"/>
              <a:buNone/>
              <a:defRPr sz="1200">
                <a:solidFill>
                  <a:srgbClr val="888888"/>
                </a:solidFill>
              </a:defRPr>
            </a:lvl4pPr>
            <a:lvl5pPr indent="-228600" lvl="4" marL="2286000" algn="l">
              <a:lnSpc>
                <a:spcPct val="120000"/>
              </a:lnSpc>
              <a:spcBef>
                <a:spcPts val="375"/>
              </a:spcBef>
              <a:spcAft>
                <a:spcPts val="0"/>
              </a:spcAft>
              <a:buSzPts val="1200"/>
              <a:buNone/>
              <a:defRPr sz="1200">
                <a:solidFill>
                  <a:srgbClr val="888888"/>
                </a:solidFill>
              </a:defRPr>
            </a:lvl5pPr>
            <a:lvl6pPr indent="-228600" lvl="5" marL="2743200" algn="l">
              <a:lnSpc>
                <a:spcPct val="120000"/>
              </a:lnSpc>
              <a:spcBef>
                <a:spcPts val="375"/>
              </a:spcBef>
              <a:spcAft>
                <a:spcPts val="0"/>
              </a:spcAft>
              <a:buSzPts val="1200"/>
              <a:buNone/>
              <a:defRPr sz="1200">
                <a:solidFill>
                  <a:srgbClr val="888888"/>
                </a:solidFill>
              </a:defRPr>
            </a:lvl6pPr>
            <a:lvl7pPr indent="-228600" lvl="6" marL="3200400" algn="l">
              <a:lnSpc>
                <a:spcPct val="120000"/>
              </a:lnSpc>
              <a:spcBef>
                <a:spcPts val="375"/>
              </a:spcBef>
              <a:spcAft>
                <a:spcPts val="0"/>
              </a:spcAft>
              <a:buSzPts val="1200"/>
              <a:buNone/>
              <a:defRPr sz="1200">
                <a:solidFill>
                  <a:srgbClr val="888888"/>
                </a:solidFill>
              </a:defRPr>
            </a:lvl7pPr>
            <a:lvl8pPr indent="-228600" lvl="7" marL="3657600" algn="l">
              <a:lnSpc>
                <a:spcPct val="120000"/>
              </a:lnSpc>
              <a:spcBef>
                <a:spcPts val="375"/>
              </a:spcBef>
              <a:spcAft>
                <a:spcPts val="0"/>
              </a:spcAft>
              <a:buSzPts val="1200"/>
              <a:buNone/>
              <a:defRPr sz="1200">
                <a:solidFill>
                  <a:srgbClr val="888888"/>
                </a:solidFill>
              </a:defRPr>
            </a:lvl8pPr>
            <a:lvl9pPr indent="-228600" lvl="8" marL="4114800" algn="l">
              <a:lnSpc>
                <a:spcPct val="120000"/>
              </a:lnSpc>
              <a:spcBef>
                <a:spcPts val="375"/>
              </a:spcBef>
              <a:spcAft>
                <a:spcPts val="0"/>
              </a:spcAft>
              <a:buSzPts val="1200"/>
              <a:buNone/>
              <a:defRPr sz="1200">
                <a:solidFill>
                  <a:srgbClr val="888888"/>
                </a:solidFill>
              </a:defRPr>
            </a:lvl9pPr>
          </a:lstStyle>
          <a:p/>
        </p:txBody>
      </p:sp>
      <p:sp>
        <p:nvSpPr>
          <p:cNvPr id="50" name="Google Shape;50;p9"/>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9"/>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
              <a:t>‹#›</a:t>
            </a:fld>
            <a:endParaRPr/>
          </a:p>
        </p:txBody>
      </p:sp>
      <p:cxnSp>
        <p:nvCxnSpPr>
          <p:cNvPr id="53" name="Google Shape;53;p9"/>
          <p:cNvCxnSpPr/>
          <p:nvPr/>
        </p:nvCxnSpPr>
        <p:spPr>
          <a:xfrm>
            <a:off x="1090679" y="2853739"/>
            <a:ext cx="6472835"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4" name="Shape 54"/>
        <p:cNvGrpSpPr/>
        <p:nvPr/>
      </p:nvGrpSpPr>
      <p:grpSpPr>
        <a:xfrm>
          <a:off x="0" y="0"/>
          <a:ext cx="0" cy="0"/>
          <a:chOff x="0" y="0"/>
          <a:chExt cx="0" cy="0"/>
        </a:xfrm>
      </p:grpSpPr>
      <p:sp>
        <p:nvSpPr>
          <p:cNvPr id="55" name="Google Shape;55;p10"/>
          <p:cNvSpPr txBox="1"/>
          <p:nvPr>
            <p:ph type="title"/>
          </p:nvPr>
        </p:nvSpPr>
        <p:spPr>
          <a:xfrm>
            <a:off x="1086913" y="603667"/>
            <a:ext cx="7204226" cy="79447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0"/>
          <p:cNvSpPr txBox="1"/>
          <p:nvPr>
            <p:ph idx="1" type="body"/>
          </p:nvPr>
        </p:nvSpPr>
        <p:spPr>
          <a:xfrm>
            <a:off x="1085498" y="1508159"/>
            <a:ext cx="3483864" cy="2586446"/>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57" name="Google Shape;57;p10"/>
          <p:cNvSpPr txBox="1"/>
          <p:nvPr>
            <p:ph idx="2" type="body"/>
          </p:nvPr>
        </p:nvSpPr>
        <p:spPr>
          <a:xfrm>
            <a:off x="4810328" y="1513007"/>
            <a:ext cx="3483864" cy="258114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58" name="Google Shape;58;p10"/>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0"/>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0"/>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
              <a:t>‹#›</a:t>
            </a:fld>
            <a:endParaRPr/>
          </a:p>
        </p:txBody>
      </p:sp>
      <p:cxnSp>
        <p:nvCxnSpPr>
          <p:cNvPr id="61" name="Google Shape;61;p10"/>
          <p:cNvCxnSpPr/>
          <p:nvPr/>
        </p:nvCxnSpPr>
        <p:spPr>
          <a:xfrm>
            <a:off x="1090422" y="1385316"/>
            <a:ext cx="720564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image" Target="../media/image2.jp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theme" Target="../theme/theme3.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EBE9E6"/>
            </a:gs>
            <a:gs pos="100000">
              <a:srgbClr val="C9C5C0"/>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p:nvPr/>
        </p:nvSpPr>
        <p:spPr>
          <a:xfrm>
            <a:off x="0" y="1514607"/>
            <a:ext cx="9144000" cy="3079456"/>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 name="Google Shape;7;p1"/>
          <p:cNvPicPr preferRelativeResize="0"/>
          <p:nvPr/>
        </p:nvPicPr>
        <p:blipFill rotWithShape="1">
          <a:blip r:embed="rId1">
            <a:alphaModFix/>
          </a:blip>
          <a:srcRect b="-1538" l="0" r="0" t="1538"/>
          <a:stretch/>
        </p:blipFill>
        <p:spPr>
          <a:xfrm>
            <a:off x="0" y="4594860"/>
            <a:ext cx="9144000" cy="557213"/>
          </a:xfrm>
          <a:prstGeom prst="rect">
            <a:avLst/>
          </a:prstGeom>
          <a:noFill/>
          <a:ln>
            <a:noFill/>
          </a:ln>
        </p:spPr>
      </p:pic>
      <p:sp>
        <p:nvSpPr>
          <p:cNvPr id="8" name="Google Shape;8;p1"/>
          <p:cNvSpPr txBox="1"/>
          <p:nvPr>
            <p:ph type="title"/>
          </p:nvPr>
        </p:nvSpPr>
        <p:spPr>
          <a:xfrm>
            <a:off x="1088685" y="603390"/>
            <a:ext cx="7202456" cy="78692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Gill Sans"/>
              <a:buNone/>
              <a:defRPr b="0" i="0" sz="2400"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 type="body"/>
          </p:nvPr>
        </p:nvSpPr>
        <p:spPr>
          <a:xfrm>
            <a:off x="1088685" y="1511799"/>
            <a:ext cx="7202456" cy="258796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20000"/>
              </a:lnSpc>
              <a:spcBef>
                <a:spcPts val="750"/>
              </a:spcBef>
              <a:spcAft>
                <a:spcPts val="0"/>
              </a:spcAft>
              <a:buClr>
                <a:schemeClr val="accent1"/>
              </a:buClr>
              <a:buSzPts val="1500"/>
              <a:buFont typeface="Arial"/>
              <a:buChar char="•"/>
              <a:defRPr b="0" i="0" sz="1500" u="none" cap="none" strike="noStrike">
                <a:solidFill>
                  <a:schemeClr val="dk1"/>
                </a:solidFill>
                <a:latin typeface="Gill Sans"/>
                <a:ea typeface="Gill Sans"/>
                <a:cs typeface="Gill Sans"/>
                <a:sym typeface="Gill Sans"/>
              </a:defRPr>
            </a:lvl1pPr>
            <a:lvl2pPr indent="-314325" lvl="1" marL="914400" marR="0" rtl="0" algn="l">
              <a:lnSpc>
                <a:spcPct val="120000"/>
              </a:lnSpc>
              <a:spcBef>
                <a:spcPts val="375"/>
              </a:spcBef>
              <a:spcAft>
                <a:spcPts val="0"/>
              </a:spcAft>
              <a:buClr>
                <a:schemeClr val="accent1"/>
              </a:buClr>
              <a:buSzPts val="1350"/>
              <a:buFont typeface="Arial"/>
              <a:buChar char="•"/>
              <a:defRPr b="0" i="0" sz="1350" u="none" cap="none" strike="noStrike">
                <a:solidFill>
                  <a:schemeClr val="dk1"/>
                </a:solidFill>
                <a:latin typeface="Gill Sans"/>
                <a:ea typeface="Gill Sans"/>
                <a:cs typeface="Gill Sans"/>
                <a:sym typeface="Gill Sans"/>
              </a:defRPr>
            </a:lvl2pPr>
            <a:lvl3pPr indent="-304800" lvl="2" marL="1371600" marR="0" rtl="0" algn="l">
              <a:lnSpc>
                <a:spcPct val="120000"/>
              </a:lnSpc>
              <a:spcBef>
                <a:spcPts val="375"/>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3pPr>
            <a:lvl4pPr indent="-295275" lvl="3" marL="1828800" marR="0" rtl="0" algn="l">
              <a:lnSpc>
                <a:spcPct val="120000"/>
              </a:lnSpc>
              <a:spcBef>
                <a:spcPts val="375"/>
              </a:spcBef>
              <a:spcAft>
                <a:spcPts val="0"/>
              </a:spcAft>
              <a:buClr>
                <a:schemeClr val="accent1"/>
              </a:buClr>
              <a:buSzPts val="1050"/>
              <a:buFont typeface="Arial"/>
              <a:buChar char="•"/>
              <a:defRPr b="0" i="0" sz="1050" u="none" cap="none" strike="noStrike">
                <a:solidFill>
                  <a:schemeClr val="dk1"/>
                </a:solidFill>
                <a:latin typeface="Gill Sans"/>
                <a:ea typeface="Gill Sans"/>
                <a:cs typeface="Gill Sans"/>
                <a:sym typeface="Gill Sans"/>
              </a:defRPr>
            </a:lvl4pPr>
            <a:lvl5pPr indent="-285750" lvl="4" marL="22860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5pPr>
            <a:lvl6pPr indent="-285750" lvl="5" marL="27432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6pPr>
            <a:lvl7pPr indent="-285750" lvl="6" marL="32004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7pPr>
            <a:lvl8pPr indent="-285750" lvl="7" marL="36576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8pPr>
            <a:lvl9pPr indent="-285750" lvl="8" marL="41148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9pPr>
          </a:lstStyle>
          <a:p/>
        </p:txBody>
      </p:sp>
      <p:sp>
        <p:nvSpPr>
          <p:cNvPr id="10" name="Google Shape;10;p1"/>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75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1" name="Google Shape;11;p1"/>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75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2" name="Google Shape;12;p1"/>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1"/>
          <p:cNvCxnSpPr/>
          <p:nvPr/>
        </p:nvCxnSpPr>
        <p:spPr>
          <a:xfrm>
            <a:off x="0" y="4596310"/>
            <a:ext cx="9144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EBE9E6"/>
            </a:gs>
            <a:gs pos="100000">
              <a:srgbClr val="C9C5C0"/>
            </a:gs>
          </a:gsLst>
          <a:path path="circle">
            <a:fillToRect b="50%" l="50%" r="50%" t="50%"/>
          </a:path>
          <a:tileRect/>
        </a:gradFill>
      </p:bgPr>
    </p:bg>
    <p:spTree>
      <p:nvGrpSpPr>
        <p:cNvPr id="111" name="Shape 111"/>
        <p:cNvGrpSpPr/>
        <p:nvPr/>
      </p:nvGrpSpPr>
      <p:grpSpPr>
        <a:xfrm>
          <a:off x="0" y="0"/>
          <a:ext cx="0" cy="0"/>
          <a:chOff x="0" y="0"/>
          <a:chExt cx="0" cy="0"/>
        </a:xfrm>
      </p:grpSpPr>
      <p:sp>
        <p:nvSpPr>
          <p:cNvPr id="112" name="Google Shape;112;p17"/>
          <p:cNvSpPr/>
          <p:nvPr/>
        </p:nvSpPr>
        <p:spPr>
          <a:xfrm>
            <a:off x="0" y="1514607"/>
            <a:ext cx="9144000" cy="3079456"/>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 name="Google Shape;113;p17"/>
          <p:cNvPicPr preferRelativeResize="0"/>
          <p:nvPr/>
        </p:nvPicPr>
        <p:blipFill rotWithShape="1">
          <a:blip r:embed="rId1">
            <a:alphaModFix/>
          </a:blip>
          <a:srcRect b="-1538" l="0" r="0" t="1538"/>
          <a:stretch/>
        </p:blipFill>
        <p:spPr>
          <a:xfrm>
            <a:off x="0" y="4594860"/>
            <a:ext cx="9144000" cy="557213"/>
          </a:xfrm>
          <a:prstGeom prst="rect">
            <a:avLst/>
          </a:prstGeom>
          <a:noFill/>
          <a:ln>
            <a:noFill/>
          </a:ln>
        </p:spPr>
      </p:pic>
      <p:sp>
        <p:nvSpPr>
          <p:cNvPr id="114" name="Google Shape;114;p17"/>
          <p:cNvSpPr txBox="1"/>
          <p:nvPr>
            <p:ph type="title"/>
          </p:nvPr>
        </p:nvSpPr>
        <p:spPr>
          <a:xfrm>
            <a:off x="1088685" y="603390"/>
            <a:ext cx="7202456" cy="78692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Gill Sans"/>
              <a:buNone/>
              <a:defRPr b="0" i="0" sz="24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5" name="Google Shape;115;p17"/>
          <p:cNvSpPr txBox="1"/>
          <p:nvPr>
            <p:ph idx="1" type="body"/>
          </p:nvPr>
        </p:nvSpPr>
        <p:spPr>
          <a:xfrm>
            <a:off x="1088685" y="1511799"/>
            <a:ext cx="7202456" cy="258796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20000"/>
              </a:lnSpc>
              <a:spcBef>
                <a:spcPts val="750"/>
              </a:spcBef>
              <a:spcAft>
                <a:spcPts val="0"/>
              </a:spcAft>
              <a:buClr>
                <a:schemeClr val="accent1"/>
              </a:buClr>
              <a:buSzPts val="1500"/>
              <a:buFont typeface="Arial"/>
              <a:buChar char="•"/>
              <a:defRPr b="0" i="0" sz="1500" u="none" cap="none" strike="noStrike">
                <a:solidFill>
                  <a:schemeClr val="dk1"/>
                </a:solidFill>
                <a:latin typeface="Gill Sans"/>
                <a:ea typeface="Gill Sans"/>
                <a:cs typeface="Gill Sans"/>
                <a:sym typeface="Gill Sans"/>
              </a:defRPr>
            </a:lvl1pPr>
            <a:lvl2pPr indent="-314325" lvl="1" marL="914400" marR="0" rtl="0" algn="l">
              <a:lnSpc>
                <a:spcPct val="120000"/>
              </a:lnSpc>
              <a:spcBef>
                <a:spcPts val="375"/>
              </a:spcBef>
              <a:spcAft>
                <a:spcPts val="0"/>
              </a:spcAft>
              <a:buClr>
                <a:schemeClr val="accent1"/>
              </a:buClr>
              <a:buSzPts val="1350"/>
              <a:buFont typeface="Arial"/>
              <a:buChar char="•"/>
              <a:defRPr b="0" i="0" sz="1350" u="none" cap="none" strike="noStrike">
                <a:solidFill>
                  <a:schemeClr val="dk1"/>
                </a:solidFill>
                <a:latin typeface="Gill Sans"/>
                <a:ea typeface="Gill Sans"/>
                <a:cs typeface="Gill Sans"/>
                <a:sym typeface="Gill Sans"/>
              </a:defRPr>
            </a:lvl2pPr>
            <a:lvl3pPr indent="-304800" lvl="2" marL="1371600" marR="0" rtl="0" algn="l">
              <a:lnSpc>
                <a:spcPct val="120000"/>
              </a:lnSpc>
              <a:spcBef>
                <a:spcPts val="375"/>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3pPr>
            <a:lvl4pPr indent="-295275" lvl="3" marL="1828800" marR="0" rtl="0" algn="l">
              <a:lnSpc>
                <a:spcPct val="120000"/>
              </a:lnSpc>
              <a:spcBef>
                <a:spcPts val="375"/>
              </a:spcBef>
              <a:spcAft>
                <a:spcPts val="0"/>
              </a:spcAft>
              <a:buClr>
                <a:schemeClr val="accent1"/>
              </a:buClr>
              <a:buSzPts val="1050"/>
              <a:buFont typeface="Arial"/>
              <a:buChar char="•"/>
              <a:defRPr b="0" i="0" sz="1050" u="none" cap="none" strike="noStrike">
                <a:solidFill>
                  <a:schemeClr val="dk1"/>
                </a:solidFill>
                <a:latin typeface="Gill Sans"/>
                <a:ea typeface="Gill Sans"/>
                <a:cs typeface="Gill Sans"/>
                <a:sym typeface="Gill Sans"/>
              </a:defRPr>
            </a:lvl4pPr>
            <a:lvl5pPr indent="-285750" lvl="4" marL="22860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5pPr>
            <a:lvl6pPr indent="-285750" lvl="5" marL="27432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6pPr>
            <a:lvl7pPr indent="-285750" lvl="6" marL="32004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7pPr>
            <a:lvl8pPr indent="-285750" lvl="7" marL="36576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8pPr>
            <a:lvl9pPr indent="-285750" lvl="8" marL="41148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9pPr>
          </a:lstStyle>
          <a:p/>
        </p:txBody>
      </p:sp>
      <p:sp>
        <p:nvSpPr>
          <p:cNvPr id="116" name="Google Shape;116;p17"/>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750" u="none" cap="none" strike="noStrike">
                <a:solidFill>
                  <a:srgbClr val="888888"/>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17" name="Google Shape;117;p17"/>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50" u="none" cap="none" strike="noStrike">
                <a:solidFill>
                  <a:srgbClr val="888888"/>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18" name="Google Shape;118;p17"/>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19" name="Google Shape;119;p17"/>
          <p:cNvCxnSpPr/>
          <p:nvPr/>
        </p:nvCxnSpPr>
        <p:spPr>
          <a:xfrm>
            <a:off x="0" y="4596310"/>
            <a:ext cx="9144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11.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github.com/kuboshizuma/paper-survey/issues/10" TargetMode="External"/><Relationship Id="rId4" Type="http://schemas.openxmlformats.org/officeDocument/2006/relationships/hyperlink" Target="https://www.infoq.com/articles/augmented-reality-best-skds/" TargetMode="External"/><Relationship Id="rId5" Type="http://schemas.openxmlformats.org/officeDocument/2006/relationships/hyperlink" Target="https://www.newgenapps.com/blog/augmented-reality-apps-ar-examples-success" TargetMode="External"/><Relationship Id="rId6" Type="http://schemas.openxmlformats.org/officeDocument/2006/relationships/hyperlink" Target="https://developer.android.com/reference/android/os/StatF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3"/>
          <p:cNvSpPr txBox="1"/>
          <p:nvPr>
            <p:ph type="ctrTitle"/>
          </p:nvPr>
        </p:nvSpPr>
        <p:spPr>
          <a:xfrm>
            <a:off x="803060" y="1155699"/>
            <a:ext cx="4381500" cy="18729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4900"/>
              <a:buFont typeface="Gill Sans"/>
              <a:buNone/>
            </a:pPr>
            <a:r>
              <a:rPr lang="en"/>
              <a:t>AR-BASED MUSEUM APP</a:t>
            </a:r>
            <a:endParaRPr/>
          </a:p>
        </p:txBody>
      </p:sp>
      <p:sp>
        <p:nvSpPr>
          <p:cNvPr id="222" name="Google Shape;222;p33"/>
          <p:cNvSpPr txBox="1"/>
          <p:nvPr/>
        </p:nvSpPr>
        <p:spPr>
          <a:xfrm>
            <a:off x="1137025" y="3527600"/>
            <a:ext cx="7395600" cy="83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Maven Pro"/>
              <a:buNone/>
            </a:pPr>
            <a:r>
              <a:rPr b="0" i="0" lang="en" sz="1800" u="none" cap="none" strike="noStrike">
                <a:solidFill>
                  <a:srgbClr val="FFFFFF"/>
                </a:solidFill>
                <a:latin typeface="Maven Pro"/>
                <a:ea typeface="Maven Pro"/>
                <a:cs typeface="Maven Pro"/>
                <a:sym typeface="Maven Pro"/>
              </a:rPr>
              <a:t>   						       </a:t>
            </a:r>
            <a:r>
              <a:rPr b="0" i="0" lang="en" sz="1800" u="none" cap="none" strike="noStrike">
                <a:latin typeface="Maven Pro"/>
                <a:ea typeface="Maven Pro"/>
                <a:cs typeface="Maven Pro"/>
                <a:sym typeface="Maven Pro"/>
              </a:rPr>
              <a:t>By- KRITIKA GUPTA &amp; SPARSH AHUJA</a:t>
            </a:r>
            <a:endParaRPr b="0" i="0" sz="1800" u="none" cap="none" strike="noStrike">
              <a:latin typeface="Maven Pro"/>
              <a:ea typeface="Maven Pro"/>
              <a:cs typeface="Maven Pro"/>
              <a:sym typeface="Maven Pro"/>
            </a:endParaRPr>
          </a:p>
          <a:p>
            <a:pPr indent="457200" lvl="0" marL="2743200" marR="0" rtl="0" algn="ctr">
              <a:spcBef>
                <a:spcPts val="0"/>
              </a:spcBef>
              <a:spcAft>
                <a:spcPts val="0"/>
              </a:spcAft>
              <a:buClr>
                <a:srgbClr val="FFFFFF"/>
              </a:buClr>
              <a:buSzPts val="1800"/>
              <a:buFont typeface="Maven Pro"/>
              <a:buNone/>
            </a:pPr>
            <a:r>
              <a:rPr b="0" i="0" lang="en" sz="1800" u="none" cap="none" strike="noStrike">
                <a:latin typeface="Maven Pro"/>
                <a:ea typeface="Maven Pro"/>
                <a:cs typeface="Maven Pro"/>
                <a:sym typeface="Maven Pro"/>
              </a:rPr>
              <a:t>Guided by- PROF. ANUPAM AGARWAL</a:t>
            </a:r>
            <a:endParaRPr b="0" i="0" sz="1800" u="none" cap="none" strike="noStrike">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2"/>
          <p:cNvSpPr txBox="1"/>
          <p:nvPr>
            <p:ph idx="1" type="body"/>
          </p:nvPr>
        </p:nvSpPr>
        <p:spPr>
          <a:xfrm>
            <a:off x="1650450" y="90850"/>
            <a:ext cx="5843100" cy="534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b="1" lang="en" sz="2400">
                <a:latin typeface="Times New Roman"/>
                <a:ea typeface="Times New Roman"/>
                <a:cs typeface="Times New Roman"/>
                <a:sym typeface="Times New Roman"/>
              </a:rPr>
              <a:t>ACTIVITY CHART</a:t>
            </a:r>
            <a:endParaRPr b="1" sz="2400">
              <a:latin typeface="Times New Roman"/>
              <a:ea typeface="Times New Roman"/>
              <a:cs typeface="Times New Roman"/>
              <a:sym typeface="Times New Roman"/>
            </a:endParaRPr>
          </a:p>
        </p:txBody>
      </p:sp>
      <p:graphicFrame>
        <p:nvGraphicFramePr>
          <p:cNvPr id="287" name="Google Shape;287;p42"/>
          <p:cNvGraphicFramePr/>
          <p:nvPr/>
        </p:nvGraphicFramePr>
        <p:xfrm>
          <a:off x="642925" y="732250"/>
          <a:ext cx="3000000" cy="3000000"/>
        </p:xfrm>
        <a:graphic>
          <a:graphicData uri="http://schemas.openxmlformats.org/drawingml/2006/table">
            <a:tbl>
              <a:tblPr>
                <a:noFill/>
                <a:tableStyleId>{8F6F5D4C-9C0E-4C8B-8DAF-2EA79EF9F42C}</a:tableStyleId>
              </a:tblPr>
              <a:tblGrid>
                <a:gridCol w="638975"/>
                <a:gridCol w="1817700"/>
                <a:gridCol w="5377650"/>
              </a:tblGrid>
              <a:tr h="424175">
                <a:tc>
                  <a:txBody>
                    <a:bodyPr/>
                    <a:lstStyle/>
                    <a:p>
                      <a:pPr indent="0" lvl="0" marL="0" marR="0" rtl="0" algn="ctr">
                        <a:spcBef>
                          <a:spcPts val="0"/>
                        </a:spcBef>
                        <a:spcAft>
                          <a:spcPts val="0"/>
                        </a:spcAft>
                        <a:buClr>
                          <a:schemeClr val="dk1"/>
                        </a:buClr>
                        <a:buSzPts val="1350"/>
                        <a:buFont typeface="Gill Sans"/>
                        <a:buNone/>
                      </a:pPr>
                      <a:r>
                        <a:rPr b="1" lang="en" sz="1350"/>
                        <a:t>S.No.</a:t>
                      </a:r>
                      <a:endParaRPr b="1" sz="1350"/>
                    </a:p>
                  </a:txBody>
                  <a:tcPr marT="91425" marB="91425" marR="91425" marL="91425" anchor="ctr"/>
                </a:tc>
                <a:tc>
                  <a:txBody>
                    <a:bodyPr/>
                    <a:lstStyle/>
                    <a:p>
                      <a:pPr indent="0" lvl="0" marL="0" marR="0" rtl="0" algn="ctr">
                        <a:spcBef>
                          <a:spcPts val="0"/>
                        </a:spcBef>
                        <a:spcAft>
                          <a:spcPts val="0"/>
                        </a:spcAft>
                        <a:buClr>
                          <a:schemeClr val="dk1"/>
                        </a:buClr>
                        <a:buSzPts val="1350"/>
                        <a:buFont typeface="Gill Sans"/>
                        <a:buNone/>
                      </a:pPr>
                      <a:r>
                        <a:rPr b="1" lang="en" sz="1350"/>
                        <a:t>Dates</a:t>
                      </a:r>
                      <a:endParaRPr b="1" sz="1350"/>
                    </a:p>
                  </a:txBody>
                  <a:tcPr marT="91425" marB="91425" marR="91425" marL="91425" anchor="ctr"/>
                </a:tc>
                <a:tc>
                  <a:txBody>
                    <a:bodyPr/>
                    <a:lstStyle/>
                    <a:p>
                      <a:pPr indent="0" lvl="0" marL="0" marR="0" rtl="0" algn="ctr">
                        <a:spcBef>
                          <a:spcPts val="0"/>
                        </a:spcBef>
                        <a:spcAft>
                          <a:spcPts val="0"/>
                        </a:spcAft>
                        <a:buClr>
                          <a:schemeClr val="dk1"/>
                        </a:buClr>
                        <a:buSzPts val="1350"/>
                        <a:buFont typeface="Gill Sans"/>
                        <a:buNone/>
                      </a:pPr>
                      <a:r>
                        <a:rPr b="1" lang="en" sz="1350"/>
                        <a:t>Workflow</a:t>
                      </a:r>
                      <a:endParaRPr b="1" sz="1350"/>
                    </a:p>
                  </a:txBody>
                  <a:tcPr marT="91425" marB="91425" marR="91425" marL="91425" anchor="ctr"/>
                </a:tc>
              </a:tr>
              <a:tr h="650400">
                <a:tc>
                  <a:txBody>
                    <a:bodyPr/>
                    <a:lstStyle/>
                    <a:p>
                      <a:pPr indent="0" lvl="0" marL="0" marR="0" rtl="0" algn="ctr">
                        <a:spcBef>
                          <a:spcPts val="0"/>
                        </a:spcBef>
                        <a:spcAft>
                          <a:spcPts val="0"/>
                        </a:spcAft>
                        <a:buClr>
                          <a:schemeClr val="dk1"/>
                        </a:buClr>
                        <a:buSzPts val="1350"/>
                        <a:buFont typeface="Gill Sans"/>
                        <a:buNone/>
                      </a:pPr>
                      <a:r>
                        <a:rPr lang="en" sz="1350"/>
                        <a:t>1.</a:t>
                      </a:r>
                      <a:endParaRPr sz="1350"/>
                    </a:p>
                  </a:txBody>
                  <a:tcPr marT="91425" marB="91425" marR="91425" marL="91425" anchor="ctr"/>
                </a:tc>
                <a:tc>
                  <a:txBody>
                    <a:bodyPr/>
                    <a:lstStyle/>
                    <a:p>
                      <a:pPr indent="0" lvl="0" marL="0" marR="0" rtl="0" algn="ctr">
                        <a:spcBef>
                          <a:spcPts val="0"/>
                        </a:spcBef>
                        <a:spcAft>
                          <a:spcPts val="0"/>
                        </a:spcAft>
                        <a:buClr>
                          <a:schemeClr val="dk1"/>
                        </a:buClr>
                        <a:buSzPts val="1350"/>
                        <a:buFont typeface="Gill Sans"/>
                        <a:buNone/>
                      </a:pPr>
                      <a:r>
                        <a:rPr lang="en" sz="1350"/>
                        <a:t>15 May to 21 May 2019</a:t>
                      </a:r>
                      <a:endParaRPr sz="1350"/>
                    </a:p>
                  </a:txBody>
                  <a:tcPr marT="91425" marB="91425" marR="91425" marL="91425" anchor="ctr"/>
                </a:tc>
                <a:tc>
                  <a:txBody>
                    <a:bodyPr/>
                    <a:lstStyle/>
                    <a:p>
                      <a:pPr indent="0" lvl="0" marL="0" marR="0" rtl="0" algn="l">
                        <a:spcBef>
                          <a:spcPts val="0"/>
                        </a:spcBef>
                        <a:spcAft>
                          <a:spcPts val="0"/>
                        </a:spcAft>
                        <a:buClr>
                          <a:schemeClr val="dk1"/>
                        </a:buClr>
                        <a:buSzPts val="1350"/>
                        <a:buFont typeface="Gill Sans"/>
                        <a:buNone/>
                      </a:pPr>
                      <a:r>
                        <a:rPr lang="en" sz="1350"/>
                        <a:t>Reading the research papers related to the problem statement and decide the proposed work according to the existing work</a:t>
                      </a:r>
                      <a:endParaRPr sz="1350"/>
                    </a:p>
                  </a:txBody>
                  <a:tcPr marT="91425" marB="91425" marR="91425" marL="91425"/>
                </a:tc>
              </a:tr>
              <a:tr h="650400">
                <a:tc>
                  <a:txBody>
                    <a:bodyPr/>
                    <a:lstStyle/>
                    <a:p>
                      <a:pPr indent="0" lvl="0" marL="0" marR="0" rtl="0" algn="ctr">
                        <a:spcBef>
                          <a:spcPts val="0"/>
                        </a:spcBef>
                        <a:spcAft>
                          <a:spcPts val="0"/>
                        </a:spcAft>
                        <a:buClr>
                          <a:schemeClr val="dk1"/>
                        </a:buClr>
                        <a:buSzPts val="1350"/>
                        <a:buFont typeface="Gill Sans"/>
                        <a:buNone/>
                      </a:pPr>
                      <a:r>
                        <a:rPr lang="en" sz="1350"/>
                        <a:t>2.</a:t>
                      </a:r>
                      <a:endParaRPr sz="1350"/>
                    </a:p>
                  </a:txBody>
                  <a:tcPr marT="91425" marB="91425" marR="91425" marL="91425" anchor="ctr"/>
                </a:tc>
                <a:tc>
                  <a:txBody>
                    <a:bodyPr/>
                    <a:lstStyle/>
                    <a:p>
                      <a:pPr indent="0" lvl="0" marL="0" marR="0" rtl="0" algn="ctr">
                        <a:spcBef>
                          <a:spcPts val="0"/>
                        </a:spcBef>
                        <a:spcAft>
                          <a:spcPts val="0"/>
                        </a:spcAft>
                        <a:buClr>
                          <a:schemeClr val="dk1"/>
                        </a:buClr>
                        <a:buSzPts val="1350"/>
                        <a:buFont typeface="Gill Sans"/>
                        <a:buNone/>
                      </a:pPr>
                      <a:r>
                        <a:rPr lang="en" sz="1350"/>
                        <a:t>22 May to 28 May 2019</a:t>
                      </a:r>
                      <a:endParaRPr sz="1350"/>
                    </a:p>
                  </a:txBody>
                  <a:tcPr marT="91425" marB="91425" marR="91425" marL="91425" anchor="ctr"/>
                </a:tc>
                <a:tc>
                  <a:txBody>
                    <a:bodyPr/>
                    <a:lstStyle/>
                    <a:p>
                      <a:pPr indent="0" lvl="0" marL="0" marR="0" rtl="0" algn="l">
                        <a:spcBef>
                          <a:spcPts val="0"/>
                        </a:spcBef>
                        <a:spcAft>
                          <a:spcPts val="0"/>
                        </a:spcAft>
                        <a:buClr>
                          <a:schemeClr val="dk1"/>
                        </a:buClr>
                        <a:buSzPts val="1350"/>
                        <a:buFont typeface="Gill Sans"/>
                        <a:buNone/>
                      </a:pPr>
                      <a:r>
                        <a:rPr lang="en" sz="1350"/>
                        <a:t>Setting up environment and learning to use the tools involved in the pre developed app.</a:t>
                      </a:r>
                      <a:endParaRPr sz="1350"/>
                    </a:p>
                  </a:txBody>
                  <a:tcPr marT="91425" marB="91425" marR="91425" marL="91425"/>
                </a:tc>
              </a:tr>
              <a:tr h="650400">
                <a:tc>
                  <a:txBody>
                    <a:bodyPr/>
                    <a:lstStyle/>
                    <a:p>
                      <a:pPr indent="0" lvl="0" marL="0" marR="0" rtl="0" algn="ctr">
                        <a:spcBef>
                          <a:spcPts val="0"/>
                        </a:spcBef>
                        <a:spcAft>
                          <a:spcPts val="0"/>
                        </a:spcAft>
                        <a:buClr>
                          <a:schemeClr val="dk1"/>
                        </a:buClr>
                        <a:buSzPts val="1350"/>
                        <a:buFont typeface="Gill Sans"/>
                        <a:buNone/>
                      </a:pPr>
                      <a:r>
                        <a:rPr lang="en" sz="1350"/>
                        <a:t>3.</a:t>
                      </a:r>
                      <a:endParaRPr sz="1350"/>
                    </a:p>
                  </a:txBody>
                  <a:tcPr marT="91425" marB="91425" marR="91425" marL="91425" anchor="ctr"/>
                </a:tc>
                <a:tc>
                  <a:txBody>
                    <a:bodyPr/>
                    <a:lstStyle/>
                    <a:p>
                      <a:pPr indent="0" lvl="0" marL="0" marR="0" rtl="0" algn="ctr">
                        <a:spcBef>
                          <a:spcPts val="0"/>
                        </a:spcBef>
                        <a:spcAft>
                          <a:spcPts val="0"/>
                        </a:spcAft>
                        <a:buClr>
                          <a:schemeClr val="dk1"/>
                        </a:buClr>
                        <a:buSzPts val="1350"/>
                        <a:buFont typeface="Gill Sans"/>
                        <a:buNone/>
                      </a:pPr>
                      <a:r>
                        <a:rPr lang="en" sz="1350"/>
                        <a:t>29 May to 4 June 2019 </a:t>
                      </a:r>
                      <a:endParaRPr sz="1350"/>
                    </a:p>
                  </a:txBody>
                  <a:tcPr marT="91425" marB="91425" marR="91425" marL="91425" anchor="ctr"/>
                </a:tc>
                <a:tc>
                  <a:txBody>
                    <a:bodyPr/>
                    <a:lstStyle/>
                    <a:p>
                      <a:pPr indent="0" lvl="0" marL="0" marR="0" rtl="0" algn="l">
                        <a:spcBef>
                          <a:spcPts val="0"/>
                        </a:spcBef>
                        <a:spcAft>
                          <a:spcPts val="0"/>
                        </a:spcAft>
                        <a:buClr>
                          <a:schemeClr val="dk1"/>
                        </a:buClr>
                        <a:buSzPts val="1350"/>
                        <a:buFont typeface="Gill Sans"/>
                        <a:buNone/>
                      </a:pPr>
                      <a:r>
                        <a:rPr lang="en" sz="1350"/>
                        <a:t>Import the code of the pre developed app in the system and run it, and look up for the next step to integrate the game</a:t>
                      </a:r>
                      <a:endParaRPr sz="1350"/>
                    </a:p>
                  </a:txBody>
                  <a:tcPr marT="91425" marB="91425" marR="91425" marL="91425"/>
                </a:tc>
              </a:tr>
              <a:tr h="650400">
                <a:tc>
                  <a:txBody>
                    <a:bodyPr/>
                    <a:lstStyle/>
                    <a:p>
                      <a:pPr indent="0" lvl="0" marL="0" marR="0" rtl="0" algn="ctr">
                        <a:spcBef>
                          <a:spcPts val="0"/>
                        </a:spcBef>
                        <a:spcAft>
                          <a:spcPts val="0"/>
                        </a:spcAft>
                        <a:buClr>
                          <a:schemeClr val="dk1"/>
                        </a:buClr>
                        <a:buSzPts val="1350"/>
                        <a:buFont typeface="Gill Sans"/>
                        <a:buNone/>
                      </a:pPr>
                      <a:r>
                        <a:rPr lang="en" sz="1350"/>
                        <a:t>4.</a:t>
                      </a:r>
                      <a:endParaRPr sz="1350"/>
                    </a:p>
                  </a:txBody>
                  <a:tcPr marT="91425" marB="91425" marR="91425" marL="91425" anchor="ctr"/>
                </a:tc>
                <a:tc>
                  <a:txBody>
                    <a:bodyPr/>
                    <a:lstStyle/>
                    <a:p>
                      <a:pPr indent="0" lvl="0" marL="0" marR="0" rtl="0" algn="ctr">
                        <a:spcBef>
                          <a:spcPts val="0"/>
                        </a:spcBef>
                        <a:spcAft>
                          <a:spcPts val="0"/>
                        </a:spcAft>
                        <a:buClr>
                          <a:schemeClr val="dk1"/>
                        </a:buClr>
                        <a:buSzPts val="1350"/>
                        <a:buFont typeface="Gill Sans"/>
                        <a:buNone/>
                      </a:pPr>
                      <a:r>
                        <a:rPr lang="en" sz="1350"/>
                        <a:t>5 June to 14 June 2019</a:t>
                      </a:r>
                      <a:endParaRPr sz="1350"/>
                    </a:p>
                  </a:txBody>
                  <a:tcPr marT="91425" marB="91425" marR="91425" marL="91425" anchor="ctr"/>
                </a:tc>
                <a:tc>
                  <a:txBody>
                    <a:bodyPr/>
                    <a:lstStyle/>
                    <a:p>
                      <a:pPr indent="0" lvl="0" marL="0" marR="0" rtl="0" algn="l">
                        <a:spcBef>
                          <a:spcPts val="0"/>
                        </a:spcBef>
                        <a:spcAft>
                          <a:spcPts val="0"/>
                        </a:spcAft>
                        <a:buClr>
                          <a:schemeClr val="dk1"/>
                        </a:buClr>
                        <a:buSzPts val="1350"/>
                        <a:buFont typeface="Gill Sans"/>
                        <a:buNone/>
                      </a:pPr>
                      <a:r>
                        <a:rPr lang="en" sz="1350"/>
                        <a:t>Learn to change the texture of an existing 3D model and reduce the size of model formed by </a:t>
                      </a:r>
                      <a:r>
                        <a:rPr lang="en" sz="1350"/>
                        <a:t>photometry</a:t>
                      </a:r>
                      <a:r>
                        <a:rPr lang="en" sz="1350"/>
                        <a:t>. </a:t>
                      </a:r>
                      <a:endParaRPr sz="1350"/>
                    </a:p>
                  </a:txBody>
                  <a:tcPr marT="91425" marB="91425" marR="91425" marL="91425"/>
                </a:tc>
              </a:tr>
              <a:tr h="650400">
                <a:tc>
                  <a:txBody>
                    <a:bodyPr/>
                    <a:lstStyle/>
                    <a:p>
                      <a:pPr indent="0" lvl="0" marL="0" marR="0" rtl="0" algn="ctr">
                        <a:spcBef>
                          <a:spcPts val="0"/>
                        </a:spcBef>
                        <a:spcAft>
                          <a:spcPts val="0"/>
                        </a:spcAft>
                        <a:buClr>
                          <a:schemeClr val="dk1"/>
                        </a:buClr>
                        <a:buSzPts val="1350"/>
                        <a:buFont typeface="Gill Sans"/>
                        <a:buNone/>
                      </a:pPr>
                      <a:r>
                        <a:rPr lang="en" sz="1350"/>
                        <a:t>5.</a:t>
                      </a:r>
                      <a:endParaRPr sz="1350"/>
                    </a:p>
                  </a:txBody>
                  <a:tcPr marT="91425" marB="91425" marR="91425" marL="91425" anchor="ctr"/>
                </a:tc>
                <a:tc>
                  <a:txBody>
                    <a:bodyPr/>
                    <a:lstStyle/>
                    <a:p>
                      <a:pPr indent="0" lvl="0" marL="0" marR="0" rtl="0" algn="ctr">
                        <a:spcBef>
                          <a:spcPts val="0"/>
                        </a:spcBef>
                        <a:spcAft>
                          <a:spcPts val="0"/>
                        </a:spcAft>
                        <a:buClr>
                          <a:schemeClr val="dk1"/>
                        </a:buClr>
                        <a:buSzPts val="1350"/>
                        <a:buFont typeface="Gill Sans"/>
                        <a:buNone/>
                      </a:pPr>
                      <a:r>
                        <a:rPr lang="en" sz="1350"/>
                        <a:t>15 June to 24 June 2019</a:t>
                      </a:r>
                      <a:endParaRPr sz="1350"/>
                    </a:p>
                  </a:txBody>
                  <a:tcPr marT="91425" marB="91425" marR="91425" marL="91425" anchor="ctr"/>
                </a:tc>
                <a:tc>
                  <a:txBody>
                    <a:bodyPr/>
                    <a:lstStyle/>
                    <a:p>
                      <a:pPr indent="0" lvl="0" marL="0" marR="0" rtl="0" algn="l">
                        <a:spcBef>
                          <a:spcPts val="0"/>
                        </a:spcBef>
                        <a:spcAft>
                          <a:spcPts val="0"/>
                        </a:spcAft>
                        <a:buClr>
                          <a:schemeClr val="dk1"/>
                        </a:buClr>
                        <a:buSzPts val="1350"/>
                        <a:buFont typeface="Gill Sans"/>
                        <a:buNone/>
                      </a:pPr>
                      <a:r>
                        <a:rPr lang="en" sz="1350"/>
                        <a:t>Add the delete option in the existing application to free up the phone’s internal memory.</a:t>
                      </a:r>
                      <a:endParaRPr sz="1350"/>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graphicFrame>
        <p:nvGraphicFramePr>
          <p:cNvPr id="292" name="Google Shape;292;p43"/>
          <p:cNvGraphicFramePr/>
          <p:nvPr/>
        </p:nvGraphicFramePr>
        <p:xfrm>
          <a:off x="642925" y="732250"/>
          <a:ext cx="3000000" cy="3000000"/>
        </p:xfrm>
        <a:graphic>
          <a:graphicData uri="http://schemas.openxmlformats.org/drawingml/2006/table">
            <a:tbl>
              <a:tblPr>
                <a:noFill/>
                <a:tableStyleId>{8F6F5D4C-9C0E-4C8B-8DAF-2EA79EF9F42C}</a:tableStyleId>
              </a:tblPr>
              <a:tblGrid>
                <a:gridCol w="638975"/>
                <a:gridCol w="1817700"/>
                <a:gridCol w="5377650"/>
              </a:tblGrid>
              <a:tr h="650400">
                <a:tc>
                  <a:txBody>
                    <a:bodyPr/>
                    <a:lstStyle/>
                    <a:p>
                      <a:pPr indent="0" lvl="0" marL="0" marR="0" rtl="0" algn="ctr">
                        <a:spcBef>
                          <a:spcPts val="0"/>
                        </a:spcBef>
                        <a:spcAft>
                          <a:spcPts val="0"/>
                        </a:spcAft>
                        <a:buNone/>
                      </a:pPr>
                      <a:r>
                        <a:rPr lang="en" sz="1350"/>
                        <a:t>6.</a:t>
                      </a:r>
                      <a:endParaRPr sz="1350"/>
                    </a:p>
                  </a:txBody>
                  <a:tcPr marT="91425" marB="91425" marR="91425" marL="91425" anchor="ctr"/>
                </a:tc>
                <a:tc>
                  <a:txBody>
                    <a:bodyPr/>
                    <a:lstStyle/>
                    <a:p>
                      <a:pPr indent="0" lvl="0" marL="0" marR="0" rtl="0" algn="ctr">
                        <a:spcBef>
                          <a:spcPts val="0"/>
                        </a:spcBef>
                        <a:spcAft>
                          <a:spcPts val="0"/>
                        </a:spcAft>
                        <a:buNone/>
                      </a:pPr>
                      <a:r>
                        <a:rPr lang="en" sz="1350"/>
                        <a:t>16 June to 30 June 2019</a:t>
                      </a:r>
                      <a:endParaRPr sz="1350"/>
                    </a:p>
                  </a:txBody>
                  <a:tcPr marT="91425" marB="91425" marR="91425" marL="91425" anchor="ctr"/>
                </a:tc>
                <a:tc>
                  <a:txBody>
                    <a:bodyPr/>
                    <a:lstStyle/>
                    <a:p>
                      <a:pPr indent="0" lvl="0" marL="0" marR="0" rtl="0" algn="l">
                        <a:spcBef>
                          <a:spcPts val="0"/>
                        </a:spcBef>
                        <a:spcAft>
                          <a:spcPts val="0"/>
                        </a:spcAft>
                        <a:buNone/>
                      </a:pPr>
                      <a:r>
                        <a:rPr lang="en" sz="1350"/>
                        <a:t>Improve App’s GUI to make it more explanatory.</a:t>
                      </a:r>
                      <a:endParaRPr sz="1350"/>
                    </a:p>
                  </a:txBody>
                  <a:tcPr marT="91425" marB="91425" marR="91425" marL="91425"/>
                </a:tc>
              </a:tr>
              <a:tr h="650400">
                <a:tc>
                  <a:txBody>
                    <a:bodyPr/>
                    <a:lstStyle/>
                    <a:p>
                      <a:pPr indent="0" lvl="0" marL="0" marR="0" rtl="0" algn="ctr">
                        <a:spcBef>
                          <a:spcPts val="0"/>
                        </a:spcBef>
                        <a:spcAft>
                          <a:spcPts val="0"/>
                        </a:spcAft>
                        <a:buNone/>
                      </a:pPr>
                      <a:r>
                        <a:rPr lang="en" sz="1350"/>
                        <a:t>7.</a:t>
                      </a:r>
                      <a:endParaRPr sz="1350"/>
                    </a:p>
                  </a:txBody>
                  <a:tcPr marT="91425" marB="91425" marR="91425" marL="91425" anchor="ctr"/>
                </a:tc>
                <a:tc>
                  <a:txBody>
                    <a:bodyPr/>
                    <a:lstStyle/>
                    <a:p>
                      <a:pPr indent="0" lvl="0" marL="0" marR="0" rtl="0" algn="ctr">
                        <a:spcBef>
                          <a:spcPts val="0"/>
                        </a:spcBef>
                        <a:spcAft>
                          <a:spcPts val="0"/>
                        </a:spcAft>
                        <a:buNone/>
                      </a:pPr>
                      <a:r>
                        <a:rPr lang="en" sz="1350"/>
                        <a:t>1 July to 7 July 2019</a:t>
                      </a:r>
                      <a:endParaRPr sz="1350"/>
                    </a:p>
                  </a:txBody>
                  <a:tcPr marT="91425" marB="91425" marR="91425" marL="91425" anchor="ctr"/>
                </a:tc>
                <a:tc>
                  <a:txBody>
                    <a:bodyPr/>
                    <a:lstStyle/>
                    <a:p>
                      <a:pPr indent="0" lvl="0" marL="0" marR="0" rtl="0" algn="l">
                        <a:spcBef>
                          <a:spcPts val="0"/>
                        </a:spcBef>
                        <a:spcAft>
                          <a:spcPts val="0"/>
                        </a:spcAft>
                        <a:buNone/>
                      </a:pPr>
                      <a:r>
                        <a:rPr lang="en" sz="1350"/>
                        <a:t>Prepare final report for the work completed during the summer internship.</a:t>
                      </a:r>
                      <a:endParaRPr sz="135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4"/>
          <p:cNvSpPr txBox="1"/>
          <p:nvPr>
            <p:ph idx="1" type="body"/>
          </p:nvPr>
        </p:nvSpPr>
        <p:spPr>
          <a:xfrm>
            <a:off x="2346725" y="244050"/>
            <a:ext cx="4466400" cy="305100"/>
          </a:xfrm>
          <a:prstGeom prst="rect">
            <a:avLst/>
          </a:prstGeom>
          <a:noFill/>
          <a:ln>
            <a:noFill/>
          </a:ln>
        </p:spPr>
        <p:txBody>
          <a:bodyPr anchorCtr="0" anchor="ctr" bIns="91425" lIns="91425" spcFirstLastPara="1" rIns="91425" wrap="square" tIns="91425">
            <a:noAutofit/>
          </a:bodyPr>
          <a:lstStyle/>
          <a:p>
            <a:pPr indent="-228600" lvl="0" marL="457200" rtl="0" algn="ctr">
              <a:lnSpc>
                <a:spcPct val="100000"/>
              </a:lnSpc>
              <a:spcBef>
                <a:spcPts val="0"/>
              </a:spcBef>
              <a:spcAft>
                <a:spcPts val="0"/>
              </a:spcAft>
              <a:buSzPts val="1300"/>
              <a:buNone/>
            </a:pPr>
            <a:r>
              <a:rPr lang="en"/>
              <a:t>DATA SETS </a:t>
            </a:r>
            <a:r>
              <a:rPr lang="en"/>
              <a:t>  and</a:t>
            </a:r>
            <a:r>
              <a:rPr lang="en"/>
              <a:t>   RESULTS</a:t>
            </a:r>
            <a:endParaRPr/>
          </a:p>
        </p:txBody>
      </p:sp>
      <p:sp>
        <p:nvSpPr>
          <p:cNvPr id="298" name="Google Shape;298;p44"/>
          <p:cNvSpPr txBox="1"/>
          <p:nvPr/>
        </p:nvSpPr>
        <p:spPr>
          <a:xfrm>
            <a:off x="4118290" y="2118476"/>
            <a:ext cx="65" cy="276999"/>
          </a:xfrm>
          <a:prstGeom prst="rect">
            <a:avLst/>
          </a:prstGeom>
          <a:solidFill>
            <a:schemeClr val="accen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id="299" name="Google Shape;299;p44"/>
          <p:cNvPicPr preferRelativeResize="0"/>
          <p:nvPr/>
        </p:nvPicPr>
        <p:blipFill rotWithShape="1">
          <a:blip r:embed="rId3">
            <a:alphaModFix/>
          </a:blip>
          <a:srcRect b="0" l="0" r="0" t="0"/>
          <a:stretch/>
        </p:blipFill>
        <p:spPr>
          <a:xfrm>
            <a:off x="6813025" y="2359713"/>
            <a:ext cx="1855926" cy="2750576"/>
          </a:xfrm>
          <a:prstGeom prst="rect">
            <a:avLst/>
          </a:prstGeom>
          <a:noFill/>
          <a:ln>
            <a:noFill/>
          </a:ln>
        </p:spPr>
      </p:pic>
      <p:pic>
        <p:nvPicPr>
          <p:cNvPr id="300" name="Google Shape;300;p44"/>
          <p:cNvPicPr preferRelativeResize="0"/>
          <p:nvPr/>
        </p:nvPicPr>
        <p:blipFill rotWithShape="1">
          <a:blip r:embed="rId4">
            <a:alphaModFix/>
          </a:blip>
          <a:srcRect b="0" l="0" r="0" t="0"/>
          <a:stretch/>
        </p:blipFill>
        <p:spPr>
          <a:xfrm>
            <a:off x="3625920" y="2656647"/>
            <a:ext cx="2693471" cy="2179521"/>
          </a:xfrm>
          <a:prstGeom prst="rect">
            <a:avLst/>
          </a:prstGeom>
          <a:noFill/>
          <a:ln>
            <a:noFill/>
          </a:ln>
        </p:spPr>
      </p:pic>
      <p:pic>
        <p:nvPicPr>
          <p:cNvPr id="301" name="Google Shape;301;p44"/>
          <p:cNvPicPr preferRelativeResize="0"/>
          <p:nvPr/>
        </p:nvPicPr>
        <p:blipFill rotWithShape="1">
          <a:blip r:embed="rId5">
            <a:alphaModFix/>
          </a:blip>
          <a:srcRect b="0" l="0" r="0" t="0"/>
          <a:stretch/>
        </p:blipFill>
        <p:spPr>
          <a:xfrm>
            <a:off x="6935735" y="537081"/>
            <a:ext cx="1962424" cy="1752845"/>
          </a:xfrm>
          <a:prstGeom prst="rect">
            <a:avLst/>
          </a:prstGeom>
          <a:noFill/>
          <a:ln>
            <a:noFill/>
          </a:ln>
        </p:spPr>
      </p:pic>
      <p:pic>
        <p:nvPicPr>
          <p:cNvPr id="302" name="Google Shape;302;p44"/>
          <p:cNvPicPr preferRelativeResize="0"/>
          <p:nvPr/>
        </p:nvPicPr>
        <p:blipFill rotWithShape="1">
          <a:blip r:embed="rId6">
            <a:alphaModFix/>
          </a:blip>
          <a:srcRect b="0" l="0" r="0" t="0"/>
          <a:stretch/>
        </p:blipFill>
        <p:spPr>
          <a:xfrm>
            <a:off x="3603255" y="778949"/>
            <a:ext cx="2495898" cy="1648055"/>
          </a:xfrm>
          <a:prstGeom prst="rect">
            <a:avLst/>
          </a:prstGeom>
          <a:noFill/>
          <a:ln>
            <a:noFill/>
          </a:ln>
        </p:spPr>
      </p:pic>
      <p:pic>
        <p:nvPicPr>
          <p:cNvPr id="303" name="Google Shape;303;p44"/>
          <p:cNvPicPr preferRelativeResize="0"/>
          <p:nvPr/>
        </p:nvPicPr>
        <p:blipFill rotWithShape="1">
          <a:blip r:embed="rId5">
            <a:alphaModFix/>
          </a:blip>
          <a:srcRect b="0" l="0" r="0" t="0"/>
          <a:stretch/>
        </p:blipFill>
        <p:spPr>
          <a:xfrm>
            <a:off x="313124" y="726554"/>
            <a:ext cx="1962424" cy="1752845"/>
          </a:xfrm>
          <a:prstGeom prst="rect">
            <a:avLst/>
          </a:prstGeom>
          <a:noFill/>
          <a:ln>
            <a:noFill/>
          </a:ln>
        </p:spPr>
      </p:pic>
      <p:pic>
        <p:nvPicPr>
          <p:cNvPr id="304" name="Google Shape;304;p44"/>
          <p:cNvPicPr preferRelativeResize="0"/>
          <p:nvPr/>
        </p:nvPicPr>
        <p:blipFill rotWithShape="1">
          <a:blip r:embed="rId7">
            <a:alphaModFix/>
          </a:blip>
          <a:srcRect b="0" l="0" r="0" t="0"/>
          <a:stretch/>
        </p:blipFill>
        <p:spPr>
          <a:xfrm>
            <a:off x="-54972" y="2532922"/>
            <a:ext cx="3680909" cy="2426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EBE9E6"/>
            </a:gs>
            <a:gs pos="25700">
              <a:srgbClr val="E3E1DD"/>
            </a:gs>
            <a:gs pos="100000">
              <a:srgbClr val="C9C5C0"/>
            </a:gs>
          </a:gsLst>
          <a:path path="circle">
            <a:fillToRect b="50%" l="50%" r="50%" t="50%"/>
          </a:path>
          <a:tileRect/>
        </a:gradFill>
      </p:bgPr>
    </p:bg>
    <p:spTree>
      <p:nvGrpSpPr>
        <p:cNvPr id="308" name="Shape 308"/>
        <p:cNvGrpSpPr/>
        <p:nvPr/>
      </p:nvGrpSpPr>
      <p:grpSpPr>
        <a:xfrm>
          <a:off x="0" y="0"/>
          <a:ext cx="0" cy="0"/>
          <a:chOff x="0" y="0"/>
          <a:chExt cx="0" cy="0"/>
        </a:xfrm>
      </p:grpSpPr>
      <p:sp>
        <p:nvSpPr>
          <p:cNvPr id="309" name="Google Shape;309;p45"/>
          <p:cNvSpPr txBox="1"/>
          <p:nvPr>
            <p:ph idx="1" type="body"/>
          </p:nvPr>
        </p:nvSpPr>
        <p:spPr>
          <a:xfrm>
            <a:off x="1776905" y="96562"/>
            <a:ext cx="5843100" cy="53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t>LANGUAGE , TOOLS AND LIBRARIES TO BE USED</a:t>
            </a:r>
            <a:endParaRPr/>
          </a:p>
        </p:txBody>
      </p:sp>
      <p:grpSp>
        <p:nvGrpSpPr>
          <p:cNvPr id="310" name="Google Shape;310;p45"/>
          <p:cNvGrpSpPr/>
          <p:nvPr/>
        </p:nvGrpSpPr>
        <p:grpSpPr>
          <a:xfrm>
            <a:off x="840306" y="797488"/>
            <a:ext cx="6866144" cy="4209661"/>
            <a:chOff x="0" y="268701"/>
            <a:chExt cx="6866144" cy="4209661"/>
          </a:xfrm>
        </p:grpSpPr>
        <p:sp>
          <p:nvSpPr>
            <p:cNvPr id="311" name="Google Shape;311;p45"/>
            <p:cNvSpPr/>
            <p:nvPr/>
          </p:nvSpPr>
          <p:spPr>
            <a:xfrm>
              <a:off x="0" y="307670"/>
              <a:ext cx="6866144" cy="2015263"/>
            </a:xfrm>
            <a:prstGeom prst="roundRect">
              <a:avLst>
                <a:gd fmla="val 10000" name="adj"/>
              </a:avLst>
            </a:prstGeom>
            <a:solidFill>
              <a:srgbClr val="D1DBDF">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5"/>
            <p:cNvSpPr/>
            <p:nvPr/>
          </p:nvSpPr>
          <p:spPr>
            <a:xfrm>
              <a:off x="205984" y="268701"/>
              <a:ext cx="2016929" cy="1477859"/>
            </a:xfrm>
            <a:prstGeom prst="roundRect">
              <a:avLst>
                <a:gd fmla="val 10000" name="adj"/>
              </a:avLst>
            </a:prstGeom>
            <a:blipFill rotWithShape="1">
              <a:blip r:embed="rId3">
                <a:alphaModFix/>
              </a:blip>
              <a:stretch>
                <a:fillRect b="0" l="-2999" r="-299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5"/>
            <p:cNvSpPr/>
            <p:nvPr/>
          </p:nvSpPr>
          <p:spPr>
            <a:xfrm rot="10800000">
              <a:off x="205984" y="2015263"/>
              <a:ext cx="2016929" cy="2463099"/>
            </a:xfrm>
            <a:prstGeom prst="round2SameRect">
              <a:avLst>
                <a:gd fmla="val 10500" name="adj1"/>
                <a:gd fmla="val 0" name="adj2"/>
              </a:avLst>
            </a:prstGeom>
            <a:solidFill>
              <a:schemeClr val="accent6">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5"/>
            <p:cNvSpPr txBox="1"/>
            <p:nvPr/>
          </p:nvSpPr>
          <p:spPr>
            <a:xfrm>
              <a:off x="268012" y="2015263"/>
              <a:ext cx="1892873" cy="2401071"/>
            </a:xfrm>
            <a:prstGeom prst="rect">
              <a:avLst/>
            </a:prstGeom>
            <a:noFill/>
            <a:ln>
              <a:noFill/>
            </a:ln>
          </p:spPr>
          <p:txBody>
            <a:bodyPr anchorCtr="0" anchor="t" bIns="199125" lIns="199125" spcFirstLastPara="1" rIns="199125" wrap="square" tIns="199125">
              <a:noAutofit/>
            </a:bodyPr>
            <a:lstStyle/>
            <a:p>
              <a:pPr indent="0" lvl="0" marL="0" marR="0" rtl="0" algn="ctr">
                <a:lnSpc>
                  <a:spcPct val="90000"/>
                </a:lnSpc>
                <a:spcBef>
                  <a:spcPts val="0"/>
                </a:spcBef>
                <a:spcAft>
                  <a:spcPts val="0"/>
                </a:spcAft>
                <a:buClr>
                  <a:schemeClr val="lt1"/>
                </a:buClr>
                <a:buSzPts val="2800"/>
                <a:buFont typeface="Gill Sans"/>
                <a:buNone/>
              </a:pPr>
              <a:r>
                <a:rPr lang="en" sz="2800">
                  <a:solidFill>
                    <a:schemeClr val="lt1"/>
                  </a:solidFill>
                  <a:latin typeface="Gill Sans"/>
                  <a:ea typeface="Gill Sans"/>
                  <a:cs typeface="Gill Sans"/>
                  <a:sym typeface="Gill Sans"/>
                </a:rPr>
                <a:t>Python Java    Xml</a:t>
              </a:r>
              <a:endParaRPr/>
            </a:p>
          </p:txBody>
        </p:sp>
        <p:sp>
          <p:nvSpPr>
            <p:cNvPr id="315" name="Google Shape;315;p45"/>
            <p:cNvSpPr/>
            <p:nvPr/>
          </p:nvSpPr>
          <p:spPr>
            <a:xfrm>
              <a:off x="2382715" y="444153"/>
              <a:ext cx="2016929" cy="1477859"/>
            </a:xfrm>
            <a:prstGeom prst="roundRect">
              <a:avLst>
                <a:gd fmla="val 10000" name="adj"/>
              </a:avLst>
            </a:prstGeom>
            <a:blipFill rotWithShape="1">
              <a:blip r:embed="rId4">
                <a:alphaModFix/>
              </a:blip>
              <a:stretch>
                <a:fillRect b="-17997" l="0" r="0" t="-17999"/>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5"/>
            <p:cNvSpPr/>
            <p:nvPr/>
          </p:nvSpPr>
          <p:spPr>
            <a:xfrm rot="10800000">
              <a:off x="2424607" y="2015263"/>
              <a:ext cx="2016929" cy="2463099"/>
            </a:xfrm>
            <a:prstGeom prst="round2SameRect">
              <a:avLst>
                <a:gd fmla="val 10500" name="adj1"/>
                <a:gd fmla="val 0" name="adj2"/>
              </a:avLst>
            </a:prstGeom>
            <a:solidFill>
              <a:schemeClr val="accent6">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5"/>
            <p:cNvSpPr txBox="1"/>
            <p:nvPr/>
          </p:nvSpPr>
          <p:spPr>
            <a:xfrm>
              <a:off x="2486635" y="2015263"/>
              <a:ext cx="1892873" cy="2401071"/>
            </a:xfrm>
            <a:prstGeom prst="rect">
              <a:avLst/>
            </a:prstGeom>
            <a:noFill/>
            <a:ln>
              <a:noFill/>
            </a:ln>
          </p:spPr>
          <p:txBody>
            <a:bodyPr anchorCtr="0" anchor="t" bIns="199125" lIns="199125" spcFirstLastPara="1" rIns="199125" wrap="square" tIns="199125">
              <a:noAutofit/>
            </a:bodyPr>
            <a:lstStyle/>
            <a:p>
              <a:pPr indent="0" lvl="0" marL="0" marR="0" rtl="0" algn="ctr">
                <a:lnSpc>
                  <a:spcPct val="90000"/>
                </a:lnSpc>
                <a:spcBef>
                  <a:spcPts val="0"/>
                </a:spcBef>
                <a:spcAft>
                  <a:spcPts val="0"/>
                </a:spcAft>
                <a:buClr>
                  <a:schemeClr val="lt1"/>
                </a:buClr>
                <a:buSzPts val="2800"/>
                <a:buFont typeface="Gill Sans"/>
                <a:buNone/>
              </a:pPr>
              <a:r>
                <a:rPr lang="en" sz="2800">
                  <a:solidFill>
                    <a:schemeClr val="lt1"/>
                  </a:solidFill>
                  <a:latin typeface="Gill Sans"/>
                  <a:ea typeface="Gill Sans"/>
                  <a:cs typeface="Gill Sans"/>
                  <a:sym typeface="Gill Sans"/>
                </a:rPr>
                <a:t>1. AWS 2.Blender 3.Vuforia 4.Android Studio</a:t>
              </a:r>
              <a:endParaRPr/>
            </a:p>
          </p:txBody>
        </p:sp>
        <p:sp>
          <p:nvSpPr>
            <p:cNvPr id="318" name="Google Shape;318;p45"/>
            <p:cNvSpPr/>
            <p:nvPr/>
          </p:nvSpPr>
          <p:spPr>
            <a:xfrm>
              <a:off x="4643229" y="268701"/>
              <a:ext cx="2016929" cy="1477859"/>
            </a:xfrm>
            <a:prstGeom prst="roundRect">
              <a:avLst>
                <a:gd fmla="val 10000" name="adj"/>
              </a:avLst>
            </a:prstGeom>
            <a:blipFill rotWithShape="1">
              <a:blip r:embed="rId5">
                <a:alphaModFix/>
              </a:blip>
              <a:stretch>
                <a:fillRect b="0" l="-15999" r="-1599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5"/>
            <p:cNvSpPr/>
            <p:nvPr/>
          </p:nvSpPr>
          <p:spPr>
            <a:xfrm rot="10800000">
              <a:off x="4643229" y="2015263"/>
              <a:ext cx="2016929" cy="2463099"/>
            </a:xfrm>
            <a:prstGeom prst="round2SameRect">
              <a:avLst>
                <a:gd fmla="val 10500" name="adj1"/>
                <a:gd fmla="val 0" name="adj2"/>
              </a:avLst>
            </a:prstGeom>
            <a:solidFill>
              <a:schemeClr val="accent6">
                <a:alpha val="4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5"/>
            <p:cNvSpPr txBox="1"/>
            <p:nvPr/>
          </p:nvSpPr>
          <p:spPr>
            <a:xfrm>
              <a:off x="4705257" y="2015263"/>
              <a:ext cx="1892873" cy="2401071"/>
            </a:xfrm>
            <a:prstGeom prst="rect">
              <a:avLst/>
            </a:prstGeom>
            <a:noFill/>
            <a:ln>
              <a:noFill/>
            </a:ln>
          </p:spPr>
          <p:txBody>
            <a:bodyPr anchorCtr="0" anchor="t" bIns="199125" lIns="199125" spcFirstLastPara="1" rIns="199125" wrap="square" tIns="199125">
              <a:noAutofit/>
            </a:bodyPr>
            <a:lstStyle/>
            <a:p>
              <a:pPr indent="0" lvl="0" marL="0" marR="0" rtl="0" algn="l">
                <a:lnSpc>
                  <a:spcPct val="90000"/>
                </a:lnSpc>
                <a:spcBef>
                  <a:spcPts val="0"/>
                </a:spcBef>
                <a:spcAft>
                  <a:spcPts val="0"/>
                </a:spcAft>
                <a:buClr>
                  <a:schemeClr val="lt1"/>
                </a:buClr>
                <a:buSzPts val="2800"/>
                <a:buFont typeface="Gill Sans"/>
                <a:buNone/>
              </a:pPr>
              <a:r>
                <a:rPr lang="en" sz="2700">
                  <a:solidFill>
                    <a:schemeClr val="lt1"/>
                  </a:solidFill>
                  <a:latin typeface="Gill Sans"/>
                  <a:ea typeface="Gill Sans"/>
                  <a:cs typeface="Gill Sans"/>
                  <a:sym typeface="Gill Sans"/>
                </a:rPr>
                <a:t>1.Open-cv</a:t>
              </a:r>
              <a:r>
                <a:rPr lang="en" sz="2800">
                  <a:solidFill>
                    <a:schemeClr val="lt1"/>
                  </a:solidFill>
                  <a:latin typeface="Gill Sans"/>
                  <a:ea typeface="Gill Sans"/>
                  <a:cs typeface="Gill Sans"/>
                  <a:sym typeface="Gill Sans"/>
                </a:rPr>
                <a:t>           2.Cycles_ Matlib</a:t>
              </a:r>
              <a:endParaRPr sz="2800">
                <a:solidFill>
                  <a:schemeClr val="lt1"/>
                </a:solidFill>
                <a:latin typeface="Gill Sans"/>
                <a:ea typeface="Gill Sans"/>
                <a:cs typeface="Gill Sans"/>
                <a:sym typeface="Gill San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6"/>
          <p:cNvSpPr txBox="1"/>
          <p:nvPr>
            <p:ph idx="1" type="body"/>
          </p:nvPr>
        </p:nvSpPr>
        <p:spPr>
          <a:xfrm>
            <a:off x="1261875" y="518975"/>
            <a:ext cx="5843100" cy="5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Comic Sans MS"/>
                <a:ea typeface="Comic Sans MS"/>
                <a:cs typeface="Comic Sans MS"/>
                <a:sym typeface="Comic Sans MS"/>
              </a:rPr>
              <a:t>WORK COMPLETED SO FAR</a:t>
            </a:r>
            <a:endParaRPr sz="3000">
              <a:latin typeface="Comic Sans MS"/>
              <a:ea typeface="Comic Sans MS"/>
              <a:cs typeface="Comic Sans MS"/>
              <a:sym typeface="Comic Sans MS"/>
            </a:endParaRPr>
          </a:p>
          <a:p>
            <a:pPr indent="0" lvl="0" marL="0" rtl="0" algn="l">
              <a:spcBef>
                <a:spcPts val="0"/>
              </a:spcBef>
              <a:spcAft>
                <a:spcPts val="0"/>
              </a:spcAft>
              <a:buNone/>
            </a:pPr>
            <a:r>
              <a:t/>
            </a:r>
            <a:endParaRPr sz="3000">
              <a:latin typeface="Comic Sans MS"/>
              <a:ea typeface="Comic Sans MS"/>
              <a:cs typeface="Comic Sans MS"/>
              <a:sym typeface="Comic Sans MS"/>
            </a:endParaRPr>
          </a:p>
          <a:p>
            <a:pPr indent="0" lvl="0" marL="0" rtl="0" algn="l">
              <a:spcBef>
                <a:spcPts val="0"/>
              </a:spcBef>
              <a:spcAft>
                <a:spcPts val="0"/>
              </a:spcAft>
              <a:buNone/>
            </a:pPr>
            <a:r>
              <a:t/>
            </a:r>
            <a:endParaRPr sz="2400">
              <a:latin typeface="Comic Sans MS"/>
              <a:ea typeface="Comic Sans MS"/>
              <a:cs typeface="Comic Sans MS"/>
              <a:sym typeface="Comic Sans MS"/>
            </a:endParaRPr>
          </a:p>
          <a:p>
            <a:pPr indent="-381000" lvl="0" marL="457200" rtl="0" algn="l">
              <a:spcBef>
                <a:spcPts val="0"/>
              </a:spcBef>
              <a:spcAft>
                <a:spcPts val="0"/>
              </a:spcAft>
              <a:buSzPts val="2400"/>
              <a:buFont typeface="Comic Sans MS"/>
              <a:buAutoNum type="arabicPeriod"/>
            </a:pPr>
            <a:r>
              <a:rPr lang="en" sz="2400">
                <a:latin typeface="Comic Sans MS"/>
                <a:ea typeface="Comic Sans MS"/>
                <a:cs typeface="Comic Sans MS"/>
                <a:sym typeface="Comic Sans MS"/>
              </a:rPr>
              <a:t>  Changed texture of existing models.</a:t>
            </a:r>
            <a:endParaRPr sz="2400">
              <a:latin typeface="Comic Sans MS"/>
              <a:ea typeface="Comic Sans MS"/>
              <a:cs typeface="Comic Sans MS"/>
              <a:sym typeface="Comic Sans MS"/>
            </a:endParaRPr>
          </a:p>
          <a:p>
            <a:pPr indent="0" lvl="0" marL="0" rtl="0" algn="l">
              <a:spcBef>
                <a:spcPts val="0"/>
              </a:spcBef>
              <a:spcAft>
                <a:spcPts val="0"/>
              </a:spcAft>
              <a:buNone/>
            </a:pPr>
            <a:r>
              <a:t/>
            </a:r>
            <a:endParaRPr sz="2400">
              <a:latin typeface="Comic Sans MS"/>
              <a:ea typeface="Comic Sans MS"/>
              <a:cs typeface="Comic Sans MS"/>
              <a:sym typeface="Comic Sans MS"/>
            </a:endParaRPr>
          </a:p>
          <a:p>
            <a:pPr indent="0" lvl="0" marL="0" rtl="0" algn="l">
              <a:spcBef>
                <a:spcPts val="0"/>
              </a:spcBef>
              <a:spcAft>
                <a:spcPts val="0"/>
              </a:spcAft>
              <a:buNone/>
            </a:pPr>
            <a:r>
              <a:t/>
            </a:r>
            <a:endParaRPr sz="2400">
              <a:latin typeface="Comic Sans MS"/>
              <a:ea typeface="Comic Sans MS"/>
              <a:cs typeface="Comic Sans MS"/>
              <a:sym typeface="Comic Sans MS"/>
            </a:endParaRPr>
          </a:p>
          <a:p>
            <a:pPr indent="0" lvl="0" marL="0" rtl="0" algn="l">
              <a:spcBef>
                <a:spcPts val="0"/>
              </a:spcBef>
              <a:spcAft>
                <a:spcPts val="0"/>
              </a:spcAft>
              <a:buNone/>
            </a:pPr>
            <a:r>
              <a:rPr lang="en" sz="2400">
                <a:latin typeface="Comic Sans MS"/>
                <a:ea typeface="Comic Sans MS"/>
                <a:cs typeface="Comic Sans MS"/>
                <a:sym typeface="Comic Sans MS"/>
              </a:rPr>
              <a:t>  2.    Created a sample basic 3d model with regard 3d .</a:t>
            </a:r>
            <a:endParaRPr sz="2400">
              <a:latin typeface="Comic Sans MS"/>
              <a:ea typeface="Comic Sans MS"/>
              <a:cs typeface="Comic Sans MS"/>
              <a:sym typeface="Comic Sans MS"/>
            </a:endParaRPr>
          </a:p>
          <a:p>
            <a:pPr indent="0" lvl="0" marL="0" rtl="0" algn="l">
              <a:spcBef>
                <a:spcPts val="0"/>
              </a:spcBef>
              <a:spcAft>
                <a:spcPts val="0"/>
              </a:spcAft>
              <a:buNone/>
            </a:pPr>
            <a:r>
              <a:t/>
            </a:r>
            <a:endParaRPr sz="1400">
              <a:latin typeface="Comic Sans MS"/>
              <a:ea typeface="Comic Sans MS"/>
              <a:cs typeface="Comic Sans MS"/>
              <a:sym typeface="Comic Sans MS"/>
            </a:endParaRPr>
          </a:p>
          <a:p>
            <a:pPr indent="0" lvl="0" marL="0" rtl="0" algn="l">
              <a:spcBef>
                <a:spcPts val="0"/>
              </a:spcBef>
              <a:spcAft>
                <a:spcPts val="0"/>
              </a:spcAft>
              <a:buNone/>
            </a:pPr>
            <a:r>
              <a:t/>
            </a:r>
            <a:endParaRPr sz="1400">
              <a:latin typeface="Comic Sans MS"/>
              <a:ea typeface="Comic Sans MS"/>
              <a:cs typeface="Comic Sans MS"/>
              <a:sym typeface="Comic Sans MS"/>
            </a:endParaRPr>
          </a:p>
          <a:p>
            <a:pPr indent="0" lvl="0" marL="0" rtl="0" algn="l">
              <a:spcBef>
                <a:spcPts val="0"/>
              </a:spcBef>
              <a:spcAft>
                <a:spcPts val="0"/>
              </a:spcAft>
              <a:buNone/>
            </a:pPr>
            <a:r>
              <a:t/>
            </a:r>
            <a:endParaRPr sz="1400">
              <a:latin typeface="Comic Sans MS"/>
              <a:ea typeface="Comic Sans MS"/>
              <a:cs typeface="Comic Sans MS"/>
              <a:sym typeface="Comic Sans M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7"/>
          <p:cNvSpPr txBox="1"/>
          <p:nvPr>
            <p:ph idx="1" type="body"/>
          </p:nvPr>
        </p:nvSpPr>
        <p:spPr>
          <a:xfrm>
            <a:off x="1303800" y="256825"/>
            <a:ext cx="5843100" cy="5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rebuchet MS"/>
                <a:ea typeface="Trebuchet MS"/>
                <a:cs typeface="Trebuchet MS"/>
                <a:sym typeface="Trebuchet MS"/>
              </a:rPr>
              <a:t>DETAILS OF TASK UNDER PROGRESS</a:t>
            </a:r>
            <a:endParaRPr sz="2400">
              <a:latin typeface="Trebuchet MS"/>
              <a:ea typeface="Trebuchet MS"/>
              <a:cs typeface="Trebuchet MS"/>
              <a:sym typeface="Trebuchet MS"/>
            </a:endParaRPr>
          </a:p>
        </p:txBody>
      </p:sp>
      <p:sp>
        <p:nvSpPr>
          <p:cNvPr id="331" name="Google Shape;331;p47"/>
          <p:cNvSpPr txBox="1"/>
          <p:nvPr/>
        </p:nvSpPr>
        <p:spPr>
          <a:xfrm>
            <a:off x="1150500" y="1160100"/>
            <a:ext cx="6149700" cy="303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990000"/>
              </a:buClr>
              <a:buSzPts val="1800"/>
              <a:buFont typeface="Gill Sans"/>
              <a:buAutoNum type="arabicPeriod"/>
            </a:pPr>
            <a:r>
              <a:rPr lang="en" sz="1800">
                <a:solidFill>
                  <a:srgbClr val="990000"/>
                </a:solidFill>
                <a:latin typeface="Gill Sans"/>
                <a:ea typeface="Gill Sans"/>
                <a:cs typeface="Gill Sans"/>
                <a:sym typeface="Gill Sans"/>
              </a:rPr>
              <a:t>  To select multi models at once:-</a:t>
            </a:r>
            <a:endParaRPr sz="1800">
              <a:solidFill>
                <a:srgbClr val="990000"/>
              </a:solidFill>
              <a:latin typeface="Gill Sans"/>
              <a:ea typeface="Gill Sans"/>
              <a:cs typeface="Gill Sans"/>
              <a:sym typeface="Gill Sans"/>
            </a:endParaRPr>
          </a:p>
          <a:p>
            <a:pPr indent="0" lvl="0" marL="0" rtl="0" algn="l">
              <a:spcBef>
                <a:spcPts val="0"/>
              </a:spcBef>
              <a:spcAft>
                <a:spcPts val="0"/>
              </a:spcAft>
              <a:buNone/>
            </a:pPr>
            <a:r>
              <a:rPr lang="en">
                <a:latin typeface="Gill Sans"/>
                <a:ea typeface="Gill Sans"/>
                <a:cs typeface="Gill Sans"/>
                <a:sym typeface="Gill Sans"/>
              </a:rPr>
              <a:t>     </a:t>
            </a:r>
            <a:endParaRPr>
              <a:latin typeface="Gill Sans"/>
              <a:ea typeface="Gill Sans"/>
              <a:cs typeface="Gill Sans"/>
              <a:sym typeface="Gill Sans"/>
            </a:endParaRPr>
          </a:p>
          <a:p>
            <a:pPr indent="0" lvl="0" marL="0" rtl="0" algn="l">
              <a:spcBef>
                <a:spcPts val="0"/>
              </a:spcBef>
              <a:spcAft>
                <a:spcPts val="0"/>
              </a:spcAft>
              <a:buNone/>
            </a:pPr>
            <a:r>
              <a:rPr lang="en">
                <a:latin typeface="Gill Sans"/>
                <a:ea typeface="Gill Sans"/>
                <a:cs typeface="Gill Sans"/>
                <a:sym typeface="Gill Sans"/>
              </a:rPr>
              <a:t>          Using listview adapters of Android to activate MultiChoice Model Listener.</a:t>
            </a:r>
            <a:endParaRPr>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a:p>
            <a:pPr indent="0" lvl="0" marL="0" rtl="0" algn="l">
              <a:spcBef>
                <a:spcPts val="0"/>
              </a:spcBef>
              <a:spcAft>
                <a:spcPts val="0"/>
              </a:spcAft>
              <a:buNone/>
            </a:pPr>
            <a:r>
              <a:rPr lang="en" sz="1800">
                <a:solidFill>
                  <a:srgbClr val="A61C00"/>
                </a:solidFill>
                <a:latin typeface="Gill Sans"/>
                <a:ea typeface="Gill Sans"/>
                <a:cs typeface="Gill Sans"/>
                <a:sym typeface="Gill Sans"/>
              </a:rPr>
              <a:t>  2.    Adding DELETE button to the museum app.</a:t>
            </a:r>
            <a:endParaRPr sz="1800">
              <a:solidFill>
                <a:srgbClr val="A61C00"/>
              </a:solidFill>
              <a:latin typeface="Gill Sans"/>
              <a:ea typeface="Gill Sans"/>
              <a:cs typeface="Gill Sans"/>
              <a:sym typeface="Gill Sans"/>
            </a:endParaRPr>
          </a:p>
          <a:p>
            <a:pPr indent="0" lvl="0" marL="0" rtl="0" algn="l">
              <a:spcBef>
                <a:spcPts val="0"/>
              </a:spcBef>
              <a:spcAft>
                <a:spcPts val="0"/>
              </a:spcAft>
              <a:buNone/>
            </a:pPr>
            <a:r>
              <a:rPr lang="en" sz="1800">
                <a:solidFill>
                  <a:srgbClr val="A61C00"/>
                </a:solidFill>
                <a:latin typeface="Gill Sans"/>
                <a:ea typeface="Gill Sans"/>
                <a:cs typeface="Gill Sans"/>
                <a:sym typeface="Gill Sans"/>
              </a:rPr>
              <a:t>  </a:t>
            </a:r>
            <a:endParaRPr sz="1800">
              <a:solidFill>
                <a:srgbClr val="A61C00"/>
              </a:solidFill>
              <a:latin typeface="Gill Sans"/>
              <a:ea typeface="Gill Sans"/>
              <a:cs typeface="Gill Sans"/>
              <a:sym typeface="Gill Sans"/>
            </a:endParaRPr>
          </a:p>
          <a:p>
            <a:pPr indent="0" lvl="0" marL="0" rtl="0" algn="l">
              <a:spcBef>
                <a:spcPts val="0"/>
              </a:spcBef>
              <a:spcAft>
                <a:spcPts val="0"/>
              </a:spcAft>
              <a:buNone/>
            </a:pPr>
            <a:r>
              <a:rPr lang="en" sz="1800">
                <a:solidFill>
                  <a:srgbClr val="A61C00"/>
                </a:solidFill>
                <a:latin typeface="Gill Sans"/>
                <a:ea typeface="Gill Sans"/>
                <a:cs typeface="Gill Sans"/>
                <a:sym typeface="Gill Sans"/>
              </a:rPr>
              <a:t>         </a:t>
            </a:r>
            <a:r>
              <a:rPr lang="en">
                <a:latin typeface="Gill Sans"/>
                <a:ea typeface="Gill Sans"/>
                <a:cs typeface="Gill Sans"/>
                <a:sym typeface="Gill Sans"/>
              </a:rPr>
              <a:t>Studying libraries of android to check for user’s left over space and wipe       models even from ram after deleting.</a:t>
            </a:r>
            <a:r>
              <a:rPr lang="en" sz="1800">
                <a:solidFill>
                  <a:srgbClr val="A61C00"/>
                </a:solidFill>
                <a:latin typeface="Gill Sans"/>
                <a:ea typeface="Gill Sans"/>
                <a:cs typeface="Gill Sans"/>
                <a:sym typeface="Gill Sans"/>
              </a:rPr>
              <a:t>       </a:t>
            </a:r>
            <a:endParaRPr sz="1800">
              <a:solidFill>
                <a:srgbClr val="A61C00"/>
              </a:solidFill>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a:p>
            <a:pPr indent="0" lvl="0" marL="0" rtl="0" algn="l">
              <a:spcBef>
                <a:spcPts val="0"/>
              </a:spcBef>
              <a:spcAft>
                <a:spcPts val="0"/>
              </a:spcAft>
              <a:buNone/>
            </a:pPr>
            <a:r>
              <a:rPr lang="en">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8"/>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37" name="Google Shape;337;p48"/>
          <p:cNvPicPr preferRelativeResize="0"/>
          <p:nvPr/>
        </p:nvPicPr>
        <p:blipFill>
          <a:blip r:embed="rId3">
            <a:alphaModFix/>
          </a:blip>
          <a:stretch>
            <a:fillRect/>
          </a:stretch>
        </p:blipFill>
        <p:spPr>
          <a:xfrm>
            <a:off x="348319" y="800450"/>
            <a:ext cx="7606656" cy="4278749"/>
          </a:xfrm>
          <a:prstGeom prst="rect">
            <a:avLst/>
          </a:prstGeom>
          <a:noFill/>
          <a:ln>
            <a:noFill/>
          </a:ln>
        </p:spPr>
      </p:pic>
      <p:sp>
        <p:nvSpPr>
          <p:cNvPr id="338" name="Google Shape;338;p48"/>
          <p:cNvSpPr txBox="1"/>
          <p:nvPr/>
        </p:nvSpPr>
        <p:spPr>
          <a:xfrm>
            <a:off x="0" y="265550"/>
            <a:ext cx="90849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Gill Sans"/>
                <a:ea typeface="Gill Sans"/>
                <a:cs typeface="Gill Sans"/>
                <a:sym typeface="Gill Sans"/>
              </a:rPr>
              <a:t>Made a church 3D model in Regard 3D</a:t>
            </a:r>
            <a:endParaRPr sz="2200">
              <a:latin typeface="Gill Sans"/>
              <a:ea typeface="Gill Sans"/>
              <a:cs typeface="Gill Sans"/>
              <a:sym typeface="Gill Sans"/>
            </a:endParaRPr>
          </a:p>
          <a:p>
            <a:pPr indent="0" lvl="0" marL="0" rtl="0" algn="l">
              <a:spcBef>
                <a:spcPts val="0"/>
              </a:spcBef>
              <a:spcAft>
                <a:spcPts val="0"/>
              </a:spcAft>
              <a:buNone/>
            </a:pPr>
            <a:r>
              <a:t/>
            </a:r>
            <a:endParaRPr>
              <a:solidFill>
                <a:srgbClr val="6D9EEB"/>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9"/>
          <p:cNvSpPr txBox="1"/>
          <p:nvPr>
            <p:ph idx="1" type="body"/>
          </p:nvPr>
        </p:nvSpPr>
        <p:spPr>
          <a:xfrm>
            <a:off x="157700" y="85675"/>
            <a:ext cx="5843100" cy="5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Changed texture of the gun model</a:t>
            </a:r>
            <a:endParaRPr sz="2200"/>
          </a:p>
        </p:txBody>
      </p:sp>
      <p:pic>
        <p:nvPicPr>
          <p:cNvPr id="344" name="Google Shape;344;p49"/>
          <p:cNvPicPr preferRelativeResize="0"/>
          <p:nvPr/>
        </p:nvPicPr>
        <p:blipFill>
          <a:blip r:embed="rId3">
            <a:alphaModFix/>
          </a:blip>
          <a:stretch>
            <a:fillRect/>
          </a:stretch>
        </p:blipFill>
        <p:spPr>
          <a:xfrm>
            <a:off x="4767475" y="1312800"/>
            <a:ext cx="4083274" cy="3746401"/>
          </a:xfrm>
          <a:prstGeom prst="rect">
            <a:avLst/>
          </a:prstGeom>
          <a:noFill/>
          <a:ln>
            <a:noFill/>
          </a:ln>
        </p:spPr>
      </p:pic>
      <p:pic>
        <p:nvPicPr>
          <p:cNvPr id="345" name="Google Shape;345;p49"/>
          <p:cNvPicPr preferRelativeResize="0"/>
          <p:nvPr/>
        </p:nvPicPr>
        <p:blipFill>
          <a:blip r:embed="rId4">
            <a:alphaModFix/>
          </a:blip>
          <a:stretch>
            <a:fillRect/>
          </a:stretch>
        </p:blipFill>
        <p:spPr>
          <a:xfrm>
            <a:off x="157700" y="1312800"/>
            <a:ext cx="4175150" cy="3830701"/>
          </a:xfrm>
          <a:prstGeom prst="rect">
            <a:avLst/>
          </a:prstGeom>
          <a:noFill/>
          <a:ln>
            <a:noFill/>
          </a:ln>
        </p:spPr>
      </p:pic>
      <p:sp>
        <p:nvSpPr>
          <p:cNvPr id="346" name="Google Shape;346;p49"/>
          <p:cNvSpPr txBox="1"/>
          <p:nvPr/>
        </p:nvSpPr>
        <p:spPr>
          <a:xfrm>
            <a:off x="307500" y="709075"/>
            <a:ext cx="83583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51C75"/>
                </a:solidFill>
                <a:latin typeface="Gill Sans"/>
                <a:ea typeface="Gill Sans"/>
                <a:cs typeface="Gill Sans"/>
                <a:sym typeface="Gill Sans"/>
              </a:rPr>
              <a:t>                     OLD                                                                 NEW</a:t>
            </a:r>
            <a:endParaRPr sz="1800">
              <a:solidFill>
                <a:srgbClr val="351C75"/>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0"/>
          <p:cNvSpPr txBox="1"/>
          <p:nvPr>
            <p:ph idx="1" type="body"/>
          </p:nvPr>
        </p:nvSpPr>
        <p:spPr>
          <a:xfrm>
            <a:off x="1650450" y="-97950"/>
            <a:ext cx="5843100" cy="534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r>
              <a:rPr b="1" lang="en" sz="2400">
                <a:latin typeface="Times New Roman"/>
                <a:ea typeface="Times New Roman"/>
                <a:cs typeface="Times New Roman"/>
                <a:sym typeface="Times New Roman"/>
              </a:rPr>
              <a:t>REFERENCES</a:t>
            </a:r>
            <a:endParaRPr b="1" sz="2400">
              <a:latin typeface="Times New Roman"/>
              <a:ea typeface="Times New Roman"/>
              <a:cs typeface="Times New Roman"/>
              <a:sym typeface="Times New Roman"/>
            </a:endParaRPr>
          </a:p>
        </p:txBody>
      </p:sp>
      <p:sp>
        <p:nvSpPr>
          <p:cNvPr id="352" name="Google Shape;352;p50"/>
          <p:cNvSpPr txBox="1"/>
          <p:nvPr/>
        </p:nvSpPr>
        <p:spPr>
          <a:xfrm>
            <a:off x="446550" y="335350"/>
            <a:ext cx="8250900" cy="4709700"/>
          </a:xfrm>
          <a:prstGeom prst="rect">
            <a:avLst/>
          </a:prstGeom>
          <a:noFill/>
          <a:ln>
            <a:noFill/>
          </a:ln>
        </p:spPr>
        <p:txBody>
          <a:bodyPr anchorCtr="0" anchor="t" bIns="91425" lIns="91425" spcFirstLastPara="1" rIns="91425" wrap="square" tIns="91425">
            <a:noAutofit/>
          </a:bodyPr>
          <a:lstStyle/>
          <a:p>
            <a:pPr indent="-323850" lvl="0" marL="457200" marR="0" rtl="0" algn="l">
              <a:spcBef>
                <a:spcPts val="0"/>
              </a:spcBef>
              <a:spcAft>
                <a:spcPts val="0"/>
              </a:spcAft>
              <a:buClr>
                <a:schemeClr val="dk1"/>
              </a:buClr>
              <a:buSzPts val="1500"/>
              <a:buFont typeface="Times New Roman"/>
              <a:buAutoNum type="arabicPeriod"/>
            </a:pPr>
            <a:r>
              <a:rPr lang="en" sz="1500">
                <a:solidFill>
                  <a:schemeClr val="dk1"/>
                </a:solidFill>
                <a:latin typeface="Times New Roman"/>
                <a:ea typeface="Times New Roman"/>
                <a:cs typeface="Times New Roman"/>
                <a:sym typeface="Times New Roman"/>
              </a:rPr>
              <a:t>“F A Purnomo, P I Santosa, R Hartanto, E H Pratisto and A Purbayu ” – Implementation of        Augmented Reality Technology in Sangiran Museum with Vuforia - International Conference on  Advanced Materials for Better Future 2017 </a:t>
            </a:r>
            <a:endParaRPr sz="1500">
              <a:solidFill>
                <a:schemeClr val="dk1"/>
              </a:solidFill>
              <a:latin typeface="Times New Roman"/>
              <a:ea typeface="Times New Roman"/>
              <a:cs typeface="Times New Roman"/>
              <a:sym typeface="Times New Roman"/>
            </a:endParaRPr>
          </a:p>
          <a:p>
            <a:pPr indent="0" lvl="0" marL="457200" marR="0" rtl="0" algn="l">
              <a:spcBef>
                <a:spcPts val="0"/>
              </a:spcBef>
              <a:spcAft>
                <a:spcPts val="0"/>
              </a:spcAft>
              <a:buClr>
                <a:schemeClr val="dk1"/>
              </a:buClr>
              <a:buSzPts val="1800"/>
              <a:buFont typeface="Gill Sans"/>
              <a:buNone/>
            </a:pPr>
            <a:r>
              <a:t/>
            </a:r>
            <a:endParaRPr sz="1500">
              <a:solidFill>
                <a:schemeClr val="dk1"/>
              </a:solidFill>
              <a:latin typeface="Times New Roman"/>
              <a:ea typeface="Times New Roman"/>
              <a:cs typeface="Times New Roman"/>
              <a:sym typeface="Times New Roman"/>
            </a:endParaRPr>
          </a:p>
          <a:p>
            <a:pPr indent="-323850" lvl="0" marL="457200" marR="0" rtl="0" algn="l">
              <a:spcBef>
                <a:spcPts val="0"/>
              </a:spcBef>
              <a:spcAft>
                <a:spcPts val="0"/>
              </a:spcAft>
              <a:buClr>
                <a:srgbClr val="292934"/>
              </a:buClr>
              <a:buSzPts val="1500"/>
              <a:buFont typeface="Times New Roman"/>
              <a:buAutoNum type="arabicPeriod"/>
            </a:pPr>
            <a:r>
              <a:rPr lang="en" sz="1500">
                <a:solidFill>
                  <a:schemeClr val="dk1"/>
                </a:solidFill>
                <a:latin typeface="Times New Roman"/>
                <a:ea typeface="Times New Roman"/>
                <a:cs typeface="Times New Roman"/>
                <a:sym typeface="Times New Roman"/>
              </a:rPr>
              <a:t>“Loubna Ahmed, Salma Hamdy, Doaa Hegazy and Taha El-Arif”-Interaction Techniques in Mobile Augmented Reality: State-of-the-art - iEEE Seventh international Conference on intelligent Computing and information Systems 2015</a:t>
            </a:r>
            <a:endParaRPr sz="1500">
              <a:solidFill>
                <a:schemeClr val="dk1"/>
              </a:solidFill>
              <a:latin typeface="Times New Roman"/>
              <a:ea typeface="Times New Roman"/>
              <a:cs typeface="Times New Roman"/>
              <a:sym typeface="Times New Roman"/>
            </a:endParaRPr>
          </a:p>
          <a:p>
            <a:pPr indent="0" lvl="0" marL="457200" marR="0" rtl="0" algn="l">
              <a:spcBef>
                <a:spcPts val="0"/>
              </a:spcBef>
              <a:spcAft>
                <a:spcPts val="0"/>
              </a:spcAft>
              <a:buClr>
                <a:schemeClr val="dk1"/>
              </a:buClr>
              <a:buSzPts val="1800"/>
              <a:buFont typeface="Gill Sans"/>
              <a:buNone/>
            </a:pPr>
            <a:r>
              <a:t/>
            </a:r>
            <a:endParaRPr sz="1500">
              <a:solidFill>
                <a:schemeClr val="dk1"/>
              </a:solidFill>
              <a:latin typeface="Times New Roman"/>
              <a:ea typeface="Times New Roman"/>
              <a:cs typeface="Times New Roman"/>
              <a:sym typeface="Times New Roman"/>
            </a:endParaRPr>
          </a:p>
          <a:p>
            <a:pPr indent="-323850" lvl="0" marL="457200" marR="0" rtl="0" algn="l">
              <a:spcBef>
                <a:spcPts val="0"/>
              </a:spcBef>
              <a:spcAft>
                <a:spcPts val="0"/>
              </a:spcAft>
              <a:buClr>
                <a:schemeClr val="dk1"/>
              </a:buClr>
              <a:buSzPts val="1500"/>
              <a:buFont typeface="Times New Roman"/>
              <a:buAutoNum type="arabicPeriod"/>
            </a:pPr>
            <a:r>
              <a:rPr lang="en" sz="1500">
                <a:solidFill>
                  <a:schemeClr val="dk1"/>
                </a:solidFill>
                <a:latin typeface="Times New Roman"/>
                <a:ea typeface="Times New Roman"/>
                <a:cs typeface="Times New Roman"/>
                <a:sym typeface="Times New Roman"/>
              </a:rPr>
              <a:t>“Nehla Ghouaiel, Samir Garbaya, Jean-Marc Cieutat and Jean-Pierre Jessel”-  Mobile Augmented Reality in Museums : Towards Enhancing Visitor’s Learning Experience - The International Journal of Virtual Reality, 2016, 17(01): pp21-pp31</a:t>
            </a:r>
            <a:endParaRPr sz="1500">
              <a:solidFill>
                <a:schemeClr val="dk1"/>
              </a:solidFill>
              <a:latin typeface="Times New Roman"/>
              <a:ea typeface="Times New Roman"/>
              <a:cs typeface="Times New Roman"/>
              <a:sym typeface="Times New Roman"/>
            </a:endParaRPr>
          </a:p>
          <a:p>
            <a:pPr indent="0" lvl="0" marL="457200" marR="0" rtl="0" algn="l">
              <a:spcBef>
                <a:spcPts val="0"/>
              </a:spcBef>
              <a:spcAft>
                <a:spcPts val="0"/>
              </a:spcAft>
              <a:buClr>
                <a:schemeClr val="dk1"/>
              </a:buClr>
              <a:buSzPts val="1800"/>
              <a:buFont typeface="Gill Sans"/>
              <a:buNone/>
            </a:pPr>
            <a:r>
              <a:t/>
            </a:r>
            <a:endParaRPr sz="1500">
              <a:solidFill>
                <a:schemeClr val="dk1"/>
              </a:solidFill>
              <a:latin typeface="Times New Roman"/>
              <a:ea typeface="Times New Roman"/>
              <a:cs typeface="Times New Roman"/>
              <a:sym typeface="Times New Roman"/>
            </a:endParaRPr>
          </a:p>
          <a:p>
            <a:pPr indent="-323850" lvl="0" marL="457200" marR="0" rtl="0" algn="l">
              <a:spcBef>
                <a:spcPts val="0"/>
              </a:spcBef>
              <a:spcAft>
                <a:spcPts val="0"/>
              </a:spcAft>
              <a:buClr>
                <a:schemeClr val="dk1"/>
              </a:buClr>
              <a:buSzPts val="1500"/>
              <a:buFont typeface="Times New Roman"/>
              <a:buAutoNum type="arabicPeriod"/>
            </a:pPr>
            <a:r>
              <a:rPr lang="en" sz="1500">
                <a:solidFill>
                  <a:schemeClr val="dk1"/>
                </a:solidFill>
                <a:latin typeface="Times New Roman"/>
                <a:ea typeface="Times New Roman"/>
                <a:cs typeface="Times New Roman"/>
                <a:sym typeface="Times New Roman"/>
              </a:rPr>
              <a:t>“Kathrin Koebel, Prof. Dr. Doris Agotai, Prof. Dr. Stefan Arisona and Dr. Matthias Oberli” - Biennale 4D- A Journey in time  - 2017 IEEE\</a:t>
            </a:r>
            <a:endParaRPr sz="15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AutoNum type="arabicPeriod"/>
            </a:pPr>
            <a:r>
              <a:rPr lang="en" sz="1500">
                <a:solidFill>
                  <a:schemeClr val="dk1"/>
                </a:solidFill>
                <a:latin typeface="Times New Roman"/>
                <a:ea typeface="Times New Roman"/>
                <a:cs typeface="Times New Roman"/>
                <a:sym typeface="Times New Roman"/>
              </a:rPr>
              <a:t>“</a:t>
            </a:r>
            <a:r>
              <a:rPr lang="en" sz="1500">
                <a:solidFill>
                  <a:schemeClr val="dk1"/>
                </a:solidFill>
                <a:latin typeface="Times New Roman"/>
                <a:ea typeface="Times New Roman"/>
                <a:cs typeface="Times New Roman"/>
                <a:sym typeface="Times New Roman"/>
              </a:rPr>
              <a:t>Mattia Ryffel, Fabio Zünd, Yağız Aksoy, Alessia Marra, Maurizio Nitti, Tunç Ozan Aydın and       Bob Sumner” - AR Museum: A Mobile Augmented Reality Application for interactive painting recoloring - 2017</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1"/>
          <p:cNvSpPr txBox="1"/>
          <p:nvPr>
            <p:ph idx="1" type="body"/>
          </p:nvPr>
        </p:nvSpPr>
        <p:spPr>
          <a:xfrm>
            <a:off x="319725" y="0"/>
            <a:ext cx="8244600" cy="47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latin typeface="Times New Roman"/>
                <a:ea typeface="Times New Roman"/>
                <a:cs typeface="Times New Roman"/>
                <a:sym typeface="Times New Roman"/>
              </a:rPr>
              <a:t>6.  “YAG˘IZ AKSOY, TUNC OZAN AYDIN and ALJOˇ SA SMOLI´C and MARC POLLEFEYS </a:t>
            </a:r>
            <a:r>
              <a:rPr lang="en">
                <a:latin typeface="Times New Roman"/>
                <a:ea typeface="Times New Roman"/>
                <a:cs typeface="Times New Roman"/>
                <a:sym typeface="Times New Roman"/>
              </a:rPr>
              <a:t>” - Unmixing-Based Soft Color Segmentation for Image Manipulation -2017</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t/>
            </a:r>
            <a:endParaRPr/>
          </a:p>
          <a:p>
            <a:pPr indent="0" lvl="0" marL="0" rtl="0" algn="l">
              <a:lnSpc>
                <a:spcPct val="100000"/>
              </a:lnSpc>
              <a:spcBef>
                <a:spcPts val="0"/>
              </a:spcBef>
              <a:spcAft>
                <a:spcPts val="0"/>
              </a:spcAft>
              <a:buSzPts val="1300"/>
              <a:buNone/>
            </a:pPr>
            <a:r>
              <a:rPr lang="en"/>
              <a:t> </a:t>
            </a:r>
            <a:endParaRPr/>
          </a:p>
          <a:p>
            <a:pPr indent="0" lvl="0" marL="0" rtl="0" algn="l">
              <a:lnSpc>
                <a:spcPct val="100000"/>
              </a:lnSpc>
              <a:spcBef>
                <a:spcPts val="0"/>
              </a:spcBef>
              <a:spcAft>
                <a:spcPts val="0"/>
              </a:spcAft>
              <a:buSzPts val="1300"/>
              <a:buNone/>
            </a:pPr>
            <a:r>
              <a:t/>
            </a:r>
            <a:endParaRPr/>
          </a:p>
          <a:p>
            <a:pPr indent="0" lvl="0" marL="0" rtl="0" algn="l">
              <a:lnSpc>
                <a:spcPct val="100000"/>
              </a:lnSpc>
              <a:spcBef>
                <a:spcPts val="0"/>
              </a:spcBef>
              <a:spcAft>
                <a:spcPts val="0"/>
              </a:spcAft>
              <a:buSzPts val="1300"/>
              <a:buNone/>
            </a:pPr>
            <a:r>
              <a:rPr lang="en"/>
              <a:t>1.</a:t>
            </a:r>
            <a:r>
              <a:rPr lang="en" sz="1800" u="sng">
                <a:solidFill>
                  <a:schemeClr val="hlink"/>
                </a:solidFill>
                <a:hlinkClick r:id="rId3"/>
              </a:rPr>
              <a:t>https://github.com/kuboshizuma/paper-survey/issues/10</a:t>
            </a:r>
            <a:endParaRPr sz="1800"/>
          </a:p>
          <a:p>
            <a:pPr indent="0" lvl="0" marL="0" rtl="0" algn="l">
              <a:lnSpc>
                <a:spcPct val="100000"/>
              </a:lnSpc>
              <a:spcBef>
                <a:spcPts val="0"/>
              </a:spcBef>
              <a:spcAft>
                <a:spcPts val="0"/>
              </a:spcAft>
              <a:buSzPts val="1300"/>
              <a:buNone/>
            </a:pPr>
            <a:r>
              <a:t/>
            </a:r>
            <a:endParaRPr sz="1800"/>
          </a:p>
          <a:p>
            <a:pPr indent="0" lvl="0" marL="0" rtl="0" algn="l">
              <a:lnSpc>
                <a:spcPct val="100000"/>
              </a:lnSpc>
              <a:spcBef>
                <a:spcPts val="0"/>
              </a:spcBef>
              <a:spcAft>
                <a:spcPts val="0"/>
              </a:spcAft>
              <a:buSzPts val="1300"/>
              <a:buNone/>
            </a:pPr>
            <a:r>
              <a:rPr lang="en" sz="1800"/>
              <a:t>2.</a:t>
            </a:r>
            <a:r>
              <a:rPr lang="en" sz="1800" u="sng">
                <a:solidFill>
                  <a:schemeClr val="hlink"/>
                </a:solidFill>
                <a:hlinkClick r:id="rId4"/>
              </a:rPr>
              <a:t>https://www.infoq.com/articles/augmented-reality-best-skds/</a:t>
            </a:r>
            <a:endParaRPr sz="1800"/>
          </a:p>
          <a:p>
            <a:pPr indent="0" lvl="0" marL="0" rtl="0" algn="l">
              <a:lnSpc>
                <a:spcPct val="100000"/>
              </a:lnSpc>
              <a:spcBef>
                <a:spcPts val="0"/>
              </a:spcBef>
              <a:spcAft>
                <a:spcPts val="0"/>
              </a:spcAft>
              <a:buSzPts val="1300"/>
              <a:buNone/>
            </a:pPr>
            <a:r>
              <a:t/>
            </a:r>
            <a:endParaRPr sz="1800"/>
          </a:p>
          <a:p>
            <a:pPr indent="0" lvl="0" marL="0" rtl="0" algn="l">
              <a:lnSpc>
                <a:spcPct val="100000"/>
              </a:lnSpc>
              <a:spcBef>
                <a:spcPts val="0"/>
              </a:spcBef>
              <a:spcAft>
                <a:spcPts val="0"/>
              </a:spcAft>
              <a:buSzPts val="1300"/>
              <a:buNone/>
            </a:pPr>
            <a:r>
              <a:rPr lang="en" sz="1800"/>
              <a:t>3.</a:t>
            </a:r>
            <a:r>
              <a:rPr lang="en" sz="1800" u="sng">
                <a:solidFill>
                  <a:schemeClr val="hlink"/>
                </a:solidFill>
                <a:hlinkClick r:id="rId5"/>
              </a:rPr>
              <a:t>https://www.newgenapps.com/blog/augmented-reality-apps-ar-examples-success</a:t>
            </a:r>
            <a:endParaRPr sz="1800"/>
          </a:p>
          <a:p>
            <a:pPr indent="0" lvl="0" marL="0" rtl="0" algn="l">
              <a:lnSpc>
                <a:spcPct val="100000"/>
              </a:lnSpc>
              <a:spcBef>
                <a:spcPts val="0"/>
              </a:spcBef>
              <a:spcAft>
                <a:spcPts val="0"/>
              </a:spcAft>
              <a:buSzPts val="1300"/>
              <a:buNone/>
            </a:pPr>
            <a:r>
              <a:t/>
            </a:r>
            <a:endParaRPr sz="1800"/>
          </a:p>
          <a:p>
            <a:pPr indent="0" lvl="0" marL="0" rtl="0" algn="l">
              <a:lnSpc>
                <a:spcPct val="100000"/>
              </a:lnSpc>
              <a:spcBef>
                <a:spcPts val="0"/>
              </a:spcBef>
              <a:spcAft>
                <a:spcPts val="0"/>
              </a:spcAft>
              <a:buSzPts val="1300"/>
              <a:buNone/>
            </a:pPr>
            <a:r>
              <a:rPr lang="en" sz="1800"/>
              <a:t>4.</a:t>
            </a:r>
            <a:r>
              <a:rPr lang="en" sz="1800" u="sng">
                <a:solidFill>
                  <a:schemeClr val="hlink"/>
                </a:solidFill>
                <a:hlinkClick r:id="rId6"/>
              </a:rPr>
              <a:t>https://developer.android.com/reference/android/os/StatFs</a:t>
            </a:r>
            <a:endParaRPr sz="1800"/>
          </a:p>
          <a:p>
            <a:pPr indent="0" lvl="0" marL="0" rtl="0" algn="l">
              <a:lnSpc>
                <a:spcPct val="100000"/>
              </a:lnSpc>
              <a:spcBef>
                <a:spcPts val="0"/>
              </a:spcBef>
              <a:spcAft>
                <a:spcPts val="0"/>
              </a:spcAft>
              <a:buSzPts val="1300"/>
              <a:buNone/>
            </a:pPr>
            <a:r>
              <a:t/>
            </a:r>
            <a:endParaRPr sz="1800"/>
          </a:p>
          <a:p>
            <a:pPr indent="0" lvl="0" marL="0" rtl="0" algn="l">
              <a:lnSpc>
                <a:spcPct val="100000"/>
              </a:lnSpc>
              <a:spcBef>
                <a:spcPts val="0"/>
              </a:spcBef>
              <a:spcAft>
                <a:spcPts val="0"/>
              </a:spcAft>
              <a:buSzPts val="1300"/>
              <a:buNone/>
            </a:pPr>
            <a:r>
              <a:rPr lang="en" sz="1800"/>
              <a:t>5. Reference DataSe</a:t>
            </a:r>
            <a:r>
              <a:rPr lang="en" sz="1800"/>
              <a:t>t for images to formulate church 3d model </a:t>
            </a:r>
            <a:r>
              <a:rPr lang="en" sz="1800">
                <a:solidFill>
                  <a:srgbClr val="6D9EEB"/>
                </a:solidFill>
              </a:rPr>
              <a:t>https://excellmedia.dl.sourceforge.net/project/regard3d/Demo/OpenMVG/SceauxCastle.zip</a:t>
            </a:r>
            <a:endParaRPr sz="1800">
              <a:solidFill>
                <a:srgbClr val="6D9EEB"/>
              </a:solidFill>
            </a:endParaRPr>
          </a:p>
          <a:p>
            <a:pPr indent="0" lvl="0" marL="0" rtl="0" algn="l">
              <a:lnSpc>
                <a:spcPct val="100000"/>
              </a:lnSpc>
              <a:spcBef>
                <a:spcPts val="0"/>
              </a:spcBef>
              <a:spcAft>
                <a:spcPts val="0"/>
              </a:spcAft>
              <a:buSzPts val="1300"/>
              <a:buNone/>
            </a:pPr>
            <a:r>
              <a:t/>
            </a:r>
            <a:endParaRPr sz="1800"/>
          </a:p>
          <a:p>
            <a:pPr indent="0" lvl="0" marL="0" rtl="0" algn="l">
              <a:lnSpc>
                <a:spcPct val="100000"/>
              </a:lnSpc>
              <a:spcBef>
                <a:spcPts val="0"/>
              </a:spcBef>
              <a:spcAft>
                <a:spcPts val="0"/>
              </a:spcAft>
              <a:buSzPts val="1300"/>
              <a:buNone/>
            </a:pPr>
            <a:r>
              <a:t/>
            </a:r>
            <a:endParaRPr sz="1800"/>
          </a:p>
        </p:txBody>
      </p:sp>
      <p:sp>
        <p:nvSpPr>
          <p:cNvPr id="358" name="Google Shape;358;p51"/>
          <p:cNvSpPr/>
          <p:nvPr/>
        </p:nvSpPr>
        <p:spPr>
          <a:xfrm>
            <a:off x="493925" y="732000"/>
            <a:ext cx="5113925" cy="4405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Other References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1303800" y="384250"/>
            <a:ext cx="7030500" cy="13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2800"/>
              <a:buFont typeface="Gill Sans"/>
              <a:buNone/>
            </a:pPr>
            <a:r>
              <a:rPr lang="en"/>
              <a:t>AUGMENTED REALITY</a:t>
            </a:r>
            <a:endParaRPr/>
          </a:p>
          <a:p>
            <a:pPr indent="0" lvl="0" marL="0" rtl="0" algn="l">
              <a:lnSpc>
                <a:spcPct val="90000"/>
              </a:lnSpc>
              <a:spcBef>
                <a:spcPts val="0"/>
              </a:spcBef>
              <a:spcAft>
                <a:spcPts val="0"/>
              </a:spcAft>
              <a:buClr>
                <a:schemeClr val="dk1"/>
              </a:buClr>
              <a:buSzPts val="2800"/>
              <a:buFont typeface="Gill Sans"/>
              <a:buNone/>
            </a:pPr>
            <a:r>
              <a:t/>
            </a:r>
            <a:endParaRPr b="0" sz="1300">
              <a:latin typeface="Nunito"/>
              <a:ea typeface="Nunito"/>
              <a:cs typeface="Nunito"/>
              <a:sym typeface="Nunito"/>
            </a:endParaRPr>
          </a:p>
          <a:p>
            <a:pPr indent="0" lvl="0" marL="0" rtl="0" algn="l">
              <a:lnSpc>
                <a:spcPct val="90000"/>
              </a:lnSpc>
              <a:spcBef>
                <a:spcPts val="0"/>
              </a:spcBef>
              <a:spcAft>
                <a:spcPts val="0"/>
              </a:spcAft>
              <a:buClr>
                <a:schemeClr val="dk1"/>
              </a:buClr>
              <a:buSzPts val="2800"/>
              <a:buFont typeface="Nunito"/>
              <a:buNone/>
            </a:pPr>
            <a:r>
              <a:rPr b="0" lang="en" sz="1300">
                <a:latin typeface="Nunito"/>
                <a:ea typeface="Nunito"/>
                <a:cs typeface="Nunito"/>
                <a:sym typeface="Nunito"/>
              </a:rPr>
              <a:t>AR IS THE ADDITION (AUGMENTATION) OF VIRTUAL DIGITAL OBJECTS TO THE REAL ENVIRONMENT AROUND US. THESE AUGMENTED VIRTUAL OBJECTS CAN BE PLANE 2D AND 3D IN THE FORM OF TEXT, AUDIO OR IMAGES. MAINLY DIVIDED INTO TWO TYPES:-</a:t>
            </a:r>
            <a:endParaRPr b="0" sz="1300">
              <a:latin typeface="Nunito"/>
              <a:ea typeface="Nunito"/>
              <a:cs typeface="Nunito"/>
              <a:sym typeface="Nunito"/>
            </a:endParaRPr>
          </a:p>
          <a:p>
            <a:pPr indent="0" lvl="0" marL="0" rtl="0" algn="l">
              <a:lnSpc>
                <a:spcPct val="90000"/>
              </a:lnSpc>
              <a:spcBef>
                <a:spcPts val="0"/>
              </a:spcBef>
              <a:spcAft>
                <a:spcPts val="0"/>
              </a:spcAft>
              <a:buClr>
                <a:schemeClr val="dk1"/>
              </a:buClr>
              <a:buSzPts val="2800"/>
              <a:buFont typeface="Gill Sans"/>
              <a:buNone/>
            </a:pPr>
            <a:r>
              <a:t/>
            </a:r>
            <a:endParaRPr sz="1300">
              <a:latin typeface="Nunito"/>
              <a:ea typeface="Nunito"/>
              <a:cs typeface="Nunito"/>
              <a:sym typeface="Nunito"/>
            </a:endParaRPr>
          </a:p>
        </p:txBody>
      </p:sp>
      <p:sp>
        <p:nvSpPr>
          <p:cNvPr id="228" name="Google Shape;228;p34"/>
          <p:cNvSpPr txBox="1"/>
          <p:nvPr>
            <p:ph idx="1" type="body"/>
          </p:nvPr>
        </p:nvSpPr>
        <p:spPr>
          <a:xfrm>
            <a:off x="1303800" y="1746650"/>
            <a:ext cx="3430500" cy="2784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300"/>
              <a:buNone/>
            </a:pPr>
            <a:r>
              <a:rPr b="1" lang="en" sz="1800">
                <a:latin typeface="Maven Pro"/>
                <a:ea typeface="Maven Pro"/>
                <a:cs typeface="Maven Pro"/>
                <a:sym typeface="Maven Pro"/>
              </a:rPr>
              <a:t>1. MARKER BASED AR</a:t>
            </a:r>
            <a:endParaRPr b="1" sz="1800">
              <a:latin typeface="Maven Pro"/>
              <a:ea typeface="Maven Pro"/>
              <a:cs typeface="Maven Pro"/>
              <a:sym typeface="Maven Pro"/>
            </a:endParaRPr>
          </a:p>
          <a:p>
            <a:pPr indent="-311150" lvl="0" marL="457200" rtl="0" algn="l">
              <a:lnSpc>
                <a:spcPct val="120000"/>
              </a:lnSpc>
              <a:spcBef>
                <a:spcPts val="1600"/>
              </a:spcBef>
              <a:spcAft>
                <a:spcPts val="0"/>
              </a:spcAft>
              <a:buSzPts val="1300"/>
              <a:buChar char="●"/>
            </a:pPr>
            <a:r>
              <a:rPr lang="en"/>
              <a:t>Uses embedded visual markers in the system to superimpose virtual elements.</a:t>
            </a:r>
            <a:endParaRPr/>
          </a:p>
          <a:p>
            <a:pPr indent="-311150" lvl="0" marL="457200" rtl="0" algn="l">
              <a:lnSpc>
                <a:spcPct val="120000"/>
              </a:lnSpc>
              <a:spcBef>
                <a:spcPts val="0"/>
              </a:spcBef>
              <a:spcAft>
                <a:spcPts val="0"/>
              </a:spcAft>
              <a:buSzPts val="1300"/>
              <a:buChar char="●"/>
            </a:pPr>
            <a:r>
              <a:rPr lang="en"/>
              <a:t>The markers to be recognized are provided beforehand.</a:t>
            </a:r>
            <a:endParaRPr/>
          </a:p>
          <a:p>
            <a:pPr indent="-311150" lvl="0" marL="457200" rtl="0" algn="l">
              <a:lnSpc>
                <a:spcPct val="120000"/>
              </a:lnSpc>
              <a:spcBef>
                <a:spcPts val="0"/>
              </a:spcBef>
              <a:spcAft>
                <a:spcPts val="0"/>
              </a:spcAft>
              <a:buSzPts val="1300"/>
              <a:buChar char="●"/>
            </a:pPr>
            <a:r>
              <a:rPr lang="en"/>
              <a:t>Virtual object remain stick to the physical marker.</a:t>
            </a:r>
            <a:endParaRPr/>
          </a:p>
          <a:p>
            <a:pPr indent="0" lvl="0" marL="457200" rtl="0" algn="l">
              <a:lnSpc>
                <a:spcPct val="120000"/>
              </a:lnSpc>
              <a:spcBef>
                <a:spcPts val="1600"/>
              </a:spcBef>
              <a:spcAft>
                <a:spcPts val="1600"/>
              </a:spcAft>
              <a:buSzPts val="1300"/>
              <a:buNone/>
            </a:pPr>
            <a:r>
              <a:t/>
            </a:r>
            <a:endParaRPr/>
          </a:p>
        </p:txBody>
      </p:sp>
      <p:sp>
        <p:nvSpPr>
          <p:cNvPr id="229" name="Google Shape;229;p34"/>
          <p:cNvSpPr txBox="1"/>
          <p:nvPr>
            <p:ph idx="2" type="body"/>
          </p:nvPr>
        </p:nvSpPr>
        <p:spPr>
          <a:xfrm>
            <a:off x="4903650" y="1746750"/>
            <a:ext cx="3430500" cy="2784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300"/>
              <a:buNone/>
            </a:pPr>
            <a:r>
              <a:rPr b="1" lang="en" sz="1800">
                <a:latin typeface="Maven Pro"/>
                <a:ea typeface="Maven Pro"/>
                <a:cs typeface="Maven Pro"/>
                <a:sym typeface="Maven Pro"/>
              </a:rPr>
              <a:t>2. MARKER-LESS AR</a:t>
            </a:r>
            <a:endParaRPr b="1" sz="1800">
              <a:latin typeface="Maven Pro"/>
              <a:ea typeface="Maven Pro"/>
              <a:cs typeface="Maven Pro"/>
              <a:sym typeface="Maven Pro"/>
            </a:endParaRPr>
          </a:p>
          <a:p>
            <a:pPr indent="-311150" lvl="0" marL="457200" rtl="0" algn="l">
              <a:lnSpc>
                <a:spcPct val="120000"/>
              </a:lnSpc>
              <a:spcBef>
                <a:spcPts val="1600"/>
              </a:spcBef>
              <a:spcAft>
                <a:spcPts val="0"/>
              </a:spcAft>
              <a:buSzPts val="1300"/>
              <a:buChar char="●"/>
            </a:pPr>
            <a:r>
              <a:rPr lang="en"/>
              <a:t>AR application that does not require any pre-knowledge of a user’s environment to overlay 3D content into a scene.</a:t>
            </a:r>
            <a:endParaRPr/>
          </a:p>
          <a:p>
            <a:pPr indent="-311150" lvl="0" marL="457200" rtl="0" algn="l">
              <a:lnSpc>
                <a:spcPct val="120000"/>
              </a:lnSpc>
              <a:spcBef>
                <a:spcPts val="1600"/>
              </a:spcBef>
              <a:spcAft>
                <a:spcPts val="0"/>
              </a:spcAft>
              <a:buSzPts val="1300"/>
              <a:buChar char="●"/>
            </a:pPr>
            <a:r>
              <a:rPr lang="en"/>
              <a:t>Allows to move the virtual object.</a:t>
            </a:r>
            <a:endParaRPr/>
          </a:p>
          <a:p>
            <a:pPr indent="0" lvl="0" marL="457200" rtl="0" algn="l">
              <a:lnSpc>
                <a:spcPct val="120000"/>
              </a:lnSpc>
              <a:spcBef>
                <a:spcPts val="1600"/>
              </a:spcBef>
              <a:spcAft>
                <a:spcPts val="1600"/>
              </a:spcAft>
              <a:buSzPts val="13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Google Shape;234;p35"/>
          <p:cNvPicPr preferRelativeResize="0"/>
          <p:nvPr/>
        </p:nvPicPr>
        <p:blipFill rotWithShape="1">
          <a:blip r:embed="rId3">
            <a:alphaModFix/>
          </a:blip>
          <a:srcRect b="0" l="0" r="0" t="0"/>
          <a:stretch/>
        </p:blipFill>
        <p:spPr>
          <a:xfrm>
            <a:off x="907263" y="66675"/>
            <a:ext cx="7329475" cy="1894275"/>
          </a:xfrm>
          <a:prstGeom prst="rect">
            <a:avLst/>
          </a:prstGeom>
          <a:noFill/>
          <a:ln>
            <a:noFill/>
          </a:ln>
        </p:spPr>
      </p:pic>
      <p:pic>
        <p:nvPicPr>
          <p:cNvPr id="235" name="Google Shape;235;p35"/>
          <p:cNvPicPr preferRelativeResize="0"/>
          <p:nvPr/>
        </p:nvPicPr>
        <p:blipFill rotWithShape="1">
          <a:blip r:embed="rId4">
            <a:alphaModFix/>
          </a:blip>
          <a:srcRect b="0" l="0" r="0" t="0"/>
          <a:stretch/>
        </p:blipFill>
        <p:spPr>
          <a:xfrm>
            <a:off x="907263" y="2432575"/>
            <a:ext cx="7329476" cy="2155900"/>
          </a:xfrm>
          <a:prstGeom prst="rect">
            <a:avLst/>
          </a:prstGeom>
          <a:noFill/>
          <a:ln>
            <a:noFill/>
          </a:ln>
        </p:spPr>
      </p:pic>
      <p:sp>
        <p:nvSpPr>
          <p:cNvPr id="236" name="Google Shape;236;p35"/>
          <p:cNvSpPr txBox="1"/>
          <p:nvPr/>
        </p:nvSpPr>
        <p:spPr>
          <a:xfrm>
            <a:off x="907275" y="2011950"/>
            <a:ext cx="3332400" cy="36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Nunito"/>
              <a:buNone/>
            </a:pPr>
            <a:r>
              <a:rPr b="0" i="0" lang="en" sz="1800" u="none" cap="none" strike="noStrike">
                <a:solidFill>
                  <a:schemeClr val="dk1"/>
                </a:solidFill>
                <a:latin typeface="Nunito"/>
                <a:ea typeface="Nunito"/>
                <a:cs typeface="Nunito"/>
                <a:sym typeface="Nunito"/>
              </a:rPr>
              <a:t>Advertising and marketing</a:t>
            </a:r>
            <a:endParaRPr b="0" i="0" sz="1800" u="none" cap="none" strike="noStrike">
              <a:solidFill>
                <a:schemeClr val="dk1"/>
              </a:solidFill>
              <a:latin typeface="Nunito"/>
              <a:ea typeface="Nunito"/>
              <a:cs typeface="Nunito"/>
              <a:sym typeface="Nunito"/>
            </a:endParaRPr>
          </a:p>
        </p:txBody>
      </p:sp>
      <p:sp>
        <p:nvSpPr>
          <p:cNvPr id="237" name="Google Shape;237;p35"/>
          <p:cNvSpPr txBox="1"/>
          <p:nvPr/>
        </p:nvSpPr>
        <p:spPr>
          <a:xfrm>
            <a:off x="4904250" y="2035950"/>
            <a:ext cx="3332400" cy="321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Nunito"/>
              <a:buNone/>
            </a:pPr>
            <a:r>
              <a:rPr b="0" i="0" lang="en" sz="1800" u="none" cap="none" strike="noStrike">
                <a:solidFill>
                  <a:schemeClr val="dk1"/>
                </a:solidFill>
                <a:latin typeface="Nunito"/>
                <a:ea typeface="Nunito"/>
                <a:cs typeface="Nunito"/>
                <a:sym typeface="Nunito"/>
              </a:rPr>
              <a:t>Medical</a:t>
            </a:r>
            <a:endParaRPr b="0" i="0" sz="1800" u="none" cap="none" strike="noStrike">
              <a:solidFill>
                <a:schemeClr val="dk1"/>
              </a:solidFill>
              <a:latin typeface="Nunito"/>
              <a:ea typeface="Nunito"/>
              <a:cs typeface="Nunito"/>
              <a:sym typeface="Nunito"/>
            </a:endParaRPr>
          </a:p>
        </p:txBody>
      </p:sp>
      <p:sp>
        <p:nvSpPr>
          <p:cNvPr id="238" name="Google Shape;238;p35"/>
          <p:cNvSpPr txBox="1"/>
          <p:nvPr/>
        </p:nvSpPr>
        <p:spPr>
          <a:xfrm>
            <a:off x="907275" y="4727650"/>
            <a:ext cx="3332400" cy="321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Nunito"/>
              <a:buNone/>
            </a:pPr>
            <a:r>
              <a:rPr b="0" i="0" lang="en" sz="1800" u="none" cap="none" strike="noStrike">
                <a:solidFill>
                  <a:srgbClr val="FEFEFE"/>
                </a:solidFill>
                <a:latin typeface="Nunito"/>
                <a:ea typeface="Nunito"/>
                <a:cs typeface="Nunito"/>
                <a:sym typeface="Nunito"/>
              </a:rPr>
              <a:t>Education</a:t>
            </a:r>
            <a:endParaRPr b="0" i="0" sz="1800" u="none" cap="none" strike="noStrike">
              <a:solidFill>
                <a:srgbClr val="FEFEFE"/>
              </a:solidFill>
              <a:latin typeface="Nunito"/>
              <a:ea typeface="Nunito"/>
              <a:cs typeface="Nunito"/>
              <a:sym typeface="Nunito"/>
            </a:endParaRPr>
          </a:p>
        </p:txBody>
      </p:sp>
      <p:sp>
        <p:nvSpPr>
          <p:cNvPr id="239" name="Google Shape;239;p35"/>
          <p:cNvSpPr txBox="1"/>
          <p:nvPr/>
        </p:nvSpPr>
        <p:spPr>
          <a:xfrm>
            <a:off x="4904250" y="4663500"/>
            <a:ext cx="3332400" cy="321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Nunito"/>
              <a:buNone/>
            </a:pPr>
            <a:r>
              <a:rPr b="0" i="0" lang="en" sz="1800" u="none" cap="none" strike="noStrike">
                <a:solidFill>
                  <a:srgbClr val="FBFFFA"/>
                </a:solidFill>
                <a:latin typeface="Nunito"/>
                <a:ea typeface="Nunito"/>
                <a:cs typeface="Nunito"/>
                <a:sym typeface="Nunito"/>
              </a:rPr>
              <a:t>Entertainment</a:t>
            </a:r>
            <a:endParaRPr b="0" i="0" sz="1800" u="none" cap="none" strike="noStrike">
              <a:solidFill>
                <a:srgbClr val="FBFFFA"/>
              </a:solidFill>
              <a:latin typeface="Nunito"/>
              <a:ea typeface="Nunito"/>
              <a:cs typeface="Nunito"/>
              <a:sym typeface="Nunito"/>
            </a:endParaRPr>
          </a:p>
        </p:txBody>
      </p:sp>
      <p:sp>
        <p:nvSpPr>
          <p:cNvPr id="240" name="Google Shape;240;p35"/>
          <p:cNvSpPr/>
          <p:nvPr/>
        </p:nvSpPr>
        <p:spPr>
          <a:xfrm>
            <a:off x="4060025" y="1960950"/>
            <a:ext cx="1107300" cy="6108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Gill Sans"/>
              <a:buNone/>
            </a:pPr>
            <a:r>
              <a:rPr b="0" i="0" lang="en" sz="1200" u="none" cap="none" strike="noStrike">
                <a:solidFill>
                  <a:schemeClr val="dk1"/>
                </a:solidFill>
                <a:latin typeface="Gill Sans"/>
                <a:ea typeface="Gill Sans"/>
                <a:cs typeface="Gill Sans"/>
                <a:sym typeface="Gill Sans"/>
              </a:rPr>
              <a:t>Uses of AR [2]</a:t>
            </a:r>
            <a:endParaRPr b="0" i="0" sz="1200" u="none" cap="none" strike="noStrike">
              <a:solidFill>
                <a:schemeClr val="dk1"/>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6"/>
          <p:cNvSpPr txBox="1"/>
          <p:nvPr/>
        </p:nvSpPr>
        <p:spPr>
          <a:xfrm>
            <a:off x="1002600" y="112700"/>
            <a:ext cx="7138800" cy="58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Maven Pro"/>
              <a:buNone/>
            </a:pPr>
            <a:r>
              <a:rPr b="0" i="0" lang="en" sz="3600" u="none" cap="none" strike="noStrike">
                <a:solidFill>
                  <a:schemeClr val="dk1"/>
                </a:solidFill>
                <a:latin typeface="Maven Pro"/>
                <a:ea typeface="Maven Pro"/>
                <a:cs typeface="Maven Pro"/>
                <a:sym typeface="Maven Pro"/>
              </a:rPr>
              <a:t>ABOUT THE APPLICATION</a:t>
            </a:r>
            <a:endParaRPr b="0" i="0" sz="3600" u="none" cap="none" strike="noStrike">
              <a:solidFill>
                <a:schemeClr val="dk1"/>
              </a:solidFill>
              <a:latin typeface="Maven Pro"/>
              <a:ea typeface="Maven Pro"/>
              <a:cs typeface="Maven Pro"/>
              <a:sym typeface="Maven Pro"/>
            </a:endParaRPr>
          </a:p>
        </p:txBody>
      </p:sp>
      <p:pic>
        <p:nvPicPr>
          <p:cNvPr id="246" name="Google Shape;246;p36"/>
          <p:cNvPicPr preferRelativeResize="0"/>
          <p:nvPr/>
        </p:nvPicPr>
        <p:blipFill rotWithShape="1">
          <a:blip r:embed="rId3">
            <a:alphaModFix/>
          </a:blip>
          <a:srcRect b="0" l="0" r="0" t="0"/>
          <a:stretch/>
        </p:blipFill>
        <p:spPr>
          <a:xfrm>
            <a:off x="1002600" y="796747"/>
            <a:ext cx="6542945" cy="42340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37"/>
          <p:cNvPicPr preferRelativeResize="0"/>
          <p:nvPr/>
        </p:nvPicPr>
        <p:blipFill rotWithShape="1">
          <a:blip r:embed="rId3">
            <a:alphaModFix/>
          </a:blip>
          <a:srcRect b="0" l="0" r="0" t="0"/>
          <a:stretch/>
        </p:blipFill>
        <p:spPr>
          <a:xfrm>
            <a:off x="940600" y="747725"/>
            <a:ext cx="3583525" cy="3827850"/>
          </a:xfrm>
          <a:prstGeom prst="rect">
            <a:avLst/>
          </a:prstGeom>
          <a:noFill/>
          <a:ln>
            <a:noFill/>
          </a:ln>
        </p:spPr>
      </p:pic>
      <p:pic>
        <p:nvPicPr>
          <p:cNvPr id="252" name="Google Shape;252;p37"/>
          <p:cNvPicPr preferRelativeResize="0"/>
          <p:nvPr/>
        </p:nvPicPr>
        <p:blipFill rotWithShape="1">
          <a:blip r:embed="rId4">
            <a:alphaModFix/>
          </a:blip>
          <a:srcRect b="0" l="0" r="0" t="0"/>
          <a:stretch/>
        </p:blipFill>
        <p:spPr>
          <a:xfrm>
            <a:off x="4524125" y="747725"/>
            <a:ext cx="3705225" cy="3827850"/>
          </a:xfrm>
          <a:prstGeom prst="rect">
            <a:avLst/>
          </a:prstGeom>
          <a:noFill/>
          <a:ln>
            <a:noFill/>
          </a:ln>
        </p:spPr>
      </p:pic>
      <p:sp>
        <p:nvSpPr>
          <p:cNvPr id="253" name="Google Shape;253;p37"/>
          <p:cNvSpPr txBox="1"/>
          <p:nvPr/>
        </p:nvSpPr>
        <p:spPr>
          <a:xfrm>
            <a:off x="1922850" y="130925"/>
            <a:ext cx="5298300" cy="6168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2400"/>
              <a:buFont typeface="Nunito"/>
              <a:buNone/>
            </a:pPr>
            <a:r>
              <a:rPr b="1" i="0" lang="en" sz="2400" u="none" cap="none" strike="noStrike">
                <a:solidFill>
                  <a:schemeClr val="dk1"/>
                </a:solidFill>
                <a:latin typeface="Nunito"/>
                <a:ea typeface="Nunito"/>
                <a:cs typeface="Nunito"/>
                <a:sym typeface="Nunito"/>
              </a:rPr>
              <a:t>3D MODEL CREATION</a:t>
            </a:r>
            <a:endParaRPr b="1" i="0" sz="2400" u="none" cap="none" strike="noStrike">
              <a:solidFill>
                <a:schemeClr val="dk1"/>
              </a:solidFill>
              <a:latin typeface="Nunito"/>
              <a:ea typeface="Nunito"/>
              <a:cs typeface="Nunito"/>
              <a:sym typeface="Nunito"/>
            </a:endParaRPr>
          </a:p>
        </p:txBody>
      </p:sp>
      <p:sp>
        <p:nvSpPr>
          <p:cNvPr id="254" name="Google Shape;254;p37"/>
          <p:cNvSpPr txBox="1"/>
          <p:nvPr/>
        </p:nvSpPr>
        <p:spPr>
          <a:xfrm>
            <a:off x="940600" y="4575575"/>
            <a:ext cx="7288800" cy="56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00FFFF"/>
                </a:solidFill>
                <a:latin typeface="Gill Sans"/>
                <a:ea typeface="Gill Sans"/>
                <a:cs typeface="Gill Sans"/>
                <a:sym typeface="Gill Sans"/>
              </a:rPr>
              <a:t>SCREENSHOT OF MODEL CREATION USING REGARD3D</a:t>
            </a:r>
            <a:endParaRPr sz="1600">
              <a:solidFill>
                <a:srgbClr val="00FFFF"/>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Google Shape;259;p38"/>
          <p:cNvPicPr preferRelativeResize="0"/>
          <p:nvPr/>
        </p:nvPicPr>
        <p:blipFill rotWithShape="1">
          <a:blip r:embed="rId3">
            <a:alphaModFix/>
          </a:blip>
          <a:srcRect b="0" l="0" r="0" t="0"/>
          <a:stretch/>
        </p:blipFill>
        <p:spPr>
          <a:xfrm>
            <a:off x="178625" y="535750"/>
            <a:ext cx="4393400" cy="4067575"/>
          </a:xfrm>
          <a:prstGeom prst="rect">
            <a:avLst/>
          </a:prstGeom>
          <a:noFill/>
          <a:ln>
            <a:noFill/>
          </a:ln>
        </p:spPr>
      </p:pic>
      <p:pic>
        <p:nvPicPr>
          <p:cNvPr id="260" name="Google Shape;260;p38"/>
          <p:cNvPicPr preferRelativeResize="0"/>
          <p:nvPr/>
        </p:nvPicPr>
        <p:blipFill rotWithShape="1">
          <a:blip r:embed="rId4">
            <a:alphaModFix/>
          </a:blip>
          <a:srcRect b="0" l="0" r="0" t="0"/>
          <a:stretch/>
        </p:blipFill>
        <p:spPr>
          <a:xfrm>
            <a:off x="4899550" y="535750"/>
            <a:ext cx="4060025" cy="4067576"/>
          </a:xfrm>
          <a:prstGeom prst="rect">
            <a:avLst/>
          </a:prstGeom>
          <a:noFill/>
          <a:ln>
            <a:noFill/>
          </a:ln>
        </p:spPr>
      </p:pic>
      <p:sp>
        <p:nvSpPr>
          <p:cNvPr id="261" name="Google Shape;261;p38"/>
          <p:cNvSpPr txBox="1"/>
          <p:nvPr/>
        </p:nvSpPr>
        <p:spPr>
          <a:xfrm>
            <a:off x="345375" y="131050"/>
            <a:ext cx="4059900" cy="404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2400"/>
              <a:buFont typeface="Nunito"/>
              <a:buNone/>
            </a:pPr>
            <a:r>
              <a:rPr b="1" i="0" lang="en" sz="2400" u="none" cap="none" strike="noStrike">
                <a:solidFill>
                  <a:schemeClr val="dk1"/>
                </a:solidFill>
                <a:latin typeface="Nunito"/>
                <a:ea typeface="Nunito"/>
                <a:cs typeface="Nunito"/>
                <a:sym typeface="Nunito"/>
              </a:rPr>
              <a:t>SAVE OFFLINE</a:t>
            </a:r>
            <a:endParaRPr b="1" i="0" sz="2400" u="none" cap="none" strike="noStrike">
              <a:solidFill>
                <a:schemeClr val="dk1"/>
              </a:solidFill>
              <a:latin typeface="Nunito"/>
              <a:ea typeface="Nunito"/>
              <a:cs typeface="Nunito"/>
              <a:sym typeface="Nunito"/>
            </a:endParaRPr>
          </a:p>
        </p:txBody>
      </p:sp>
      <p:sp>
        <p:nvSpPr>
          <p:cNvPr id="262" name="Google Shape;262;p38"/>
          <p:cNvSpPr txBox="1"/>
          <p:nvPr/>
        </p:nvSpPr>
        <p:spPr>
          <a:xfrm>
            <a:off x="5024450" y="130900"/>
            <a:ext cx="3571800" cy="404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2400"/>
              <a:buFont typeface="Nunito"/>
              <a:buNone/>
            </a:pPr>
            <a:r>
              <a:rPr b="1" i="0" lang="en" sz="2400" u="none" cap="none" strike="noStrike">
                <a:solidFill>
                  <a:schemeClr val="dk1"/>
                </a:solidFill>
                <a:latin typeface="Nunito"/>
                <a:ea typeface="Nunito"/>
                <a:cs typeface="Nunito"/>
                <a:sym typeface="Nunito"/>
              </a:rPr>
              <a:t>SAVED MODELS</a:t>
            </a:r>
            <a:endParaRPr b="1" i="0" sz="2400" u="none" cap="none" strike="noStrike">
              <a:solidFill>
                <a:schemeClr val="dk1"/>
              </a:solidFill>
              <a:latin typeface="Nunito"/>
              <a:ea typeface="Nunito"/>
              <a:cs typeface="Nunito"/>
              <a:sym typeface="Nunito"/>
            </a:endParaRPr>
          </a:p>
        </p:txBody>
      </p:sp>
      <p:sp>
        <p:nvSpPr>
          <p:cNvPr id="263" name="Google Shape;263;p38"/>
          <p:cNvSpPr txBox="1"/>
          <p:nvPr/>
        </p:nvSpPr>
        <p:spPr>
          <a:xfrm>
            <a:off x="178625" y="4603325"/>
            <a:ext cx="8781000" cy="2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Gill Sans"/>
              <a:ea typeface="Gill Sans"/>
              <a:cs typeface="Gill Sans"/>
              <a:sym typeface="Gill Sans"/>
            </a:endParaRPr>
          </a:p>
          <a:p>
            <a:pPr indent="0" lvl="0" marL="0" rtl="0" algn="ctr">
              <a:spcBef>
                <a:spcPts val="0"/>
              </a:spcBef>
              <a:spcAft>
                <a:spcPts val="0"/>
              </a:spcAft>
              <a:buNone/>
            </a:pPr>
            <a:r>
              <a:rPr lang="en" sz="1600">
                <a:solidFill>
                  <a:srgbClr val="00FFFF"/>
                </a:solidFill>
                <a:latin typeface="Gill Sans"/>
                <a:ea typeface="Gill Sans"/>
                <a:cs typeface="Gill Sans"/>
                <a:sym typeface="Gill Sans"/>
              </a:rPr>
              <a:t>SCREENSHOT OF EXISTING MOBILE APPLICATION </a:t>
            </a:r>
            <a:endParaRPr sz="1600">
              <a:solidFill>
                <a:srgbClr val="00FFFF"/>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327300" y="1468050"/>
            <a:ext cx="8162100" cy="3204000"/>
          </a:xfrm>
          <a:prstGeom prst="rect">
            <a:avLst/>
          </a:prstGeom>
          <a:noFill/>
          <a:ln>
            <a:noFill/>
          </a:ln>
        </p:spPr>
        <p:txBody>
          <a:bodyPr anchorCtr="0" anchor="t" bIns="91425" lIns="91425" spcFirstLastPara="1" rIns="91425" wrap="square" tIns="91425">
            <a:noAutofit/>
          </a:bodyPr>
          <a:lstStyle/>
          <a:p>
            <a:pPr indent="-381000" lvl="0" marL="457200" rtl="0" algn="l">
              <a:lnSpc>
                <a:spcPct val="90000"/>
              </a:lnSpc>
              <a:spcBef>
                <a:spcPts val="0"/>
              </a:spcBef>
              <a:spcAft>
                <a:spcPts val="0"/>
              </a:spcAft>
              <a:buSzPts val="2400"/>
              <a:buFont typeface="Times New Roman"/>
              <a:buAutoNum type="arabicPeriod"/>
            </a:pPr>
            <a:r>
              <a:rPr b="0" lang="en" sz="2400">
                <a:latin typeface="Times New Roman"/>
                <a:ea typeface="Times New Roman"/>
                <a:cs typeface="Times New Roman"/>
                <a:sym typeface="Times New Roman"/>
              </a:rPr>
              <a:t>HARDWARE: SMART PHONES AND COMPUTER SYSTEM (6GB RAM)</a:t>
            </a:r>
            <a:endParaRPr b="0" sz="2400">
              <a:latin typeface="Times New Roman"/>
              <a:ea typeface="Times New Roman"/>
              <a:cs typeface="Times New Roman"/>
              <a:sym typeface="Times New Roman"/>
            </a:endParaRPr>
          </a:p>
          <a:p>
            <a:pPr indent="-381000" lvl="0" marL="457200" rtl="0" algn="l">
              <a:lnSpc>
                <a:spcPct val="90000"/>
              </a:lnSpc>
              <a:spcBef>
                <a:spcPts val="0"/>
              </a:spcBef>
              <a:spcAft>
                <a:spcPts val="0"/>
              </a:spcAft>
              <a:buSzPts val="2400"/>
              <a:buFont typeface="Times New Roman"/>
              <a:buAutoNum type="arabicPeriod"/>
            </a:pPr>
            <a:r>
              <a:rPr b="0" lang="en" sz="2400">
                <a:latin typeface="Times New Roman"/>
                <a:ea typeface="Times New Roman"/>
                <a:cs typeface="Times New Roman"/>
                <a:sym typeface="Times New Roman"/>
              </a:rPr>
              <a:t>SOFTWARE: </a:t>
            </a:r>
            <a:endParaRPr b="0" sz="2400">
              <a:latin typeface="Times New Roman"/>
              <a:ea typeface="Times New Roman"/>
              <a:cs typeface="Times New Roman"/>
              <a:sym typeface="Times New Roman"/>
            </a:endParaRPr>
          </a:p>
          <a:p>
            <a:pPr indent="-381000" lvl="0" marL="914400" rtl="0" algn="l">
              <a:lnSpc>
                <a:spcPct val="90000"/>
              </a:lnSpc>
              <a:spcBef>
                <a:spcPts val="0"/>
              </a:spcBef>
              <a:spcAft>
                <a:spcPts val="0"/>
              </a:spcAft>
              <a:buSzPts val="2400"/>
              <a:buFont typeface="Times New Roman"/>
              <a:buAutoNum type="alphaLcPeriod"/>
            </a:pPr>
            <a:r>
              <a:rPr b="0" lang="en" sz="2400">
                <a:latin typeface="Times New Roman"/>
                <a:ea typeface="Times New Roman"/>
                <a:cs typeface="Times New Roman"/>
                <a:sym typeface="Times New Roman"/>
              </a:rPr>
              <a:t>REGARD3D AND BLENDER (3D MODEL CREATION AND SIZE REDUCTION)</a:t>
            </a:r>
            <a:endParaRPr sz="2400">
              <a:latin typeface="Times New Roman"/>
              <a:ea typeface="Times New Roman"/>
              <a:cs typeface="Times New Roman"/>
              <a:sym typeface="Times New Roman"/>
            </a:endParaRPr>
          </a:p>
          <a:p>
            <a:pPr indent="-381000" lvl="0" marL="914400" rtl="0" algn="l">
              <a:lnSpc>
                <a:spcPct val="90000"/>
              </a:lnSpc>
              <a:spcBef>
                <a:spcPts val="0"/>
              </a:spcBef>
              <a:spcAft>
                <a:spcPts val="0"/>
              </a:spcAft>
              <a:buSzPts val="2400"/>
              <a:buFont typeface="Times New Roman"/>
              <a:buAutoNum type="alphaLcPeriod"/>
            </a:pPr>
            <a:r>
              <a:rPr b="0" lang="en" sz="2400">
                <a:latin typeface="Times New Roman"/>
                <a:ea typeface="Times New Roman"/>
                <a:cs typeface="Times New Roman"/>
                <a:sym typeface="Times New Roman"/>
              </a:rPr>
              <a:t>MIN3D LIBRARY (LOADING 3D MODELS)</a:t>
            </a:r>
            <a:endParaRPr b="0" sz="2400">
              <a:latin typeface="Times New Roman"/>
              <a:ea typeface="Times New Roman"/>
              <a:cs typeface="Times New Roman"/>
              <a:sym typeface="Times New Roman"/>
            </a:endParaRPr>
          </a:p>
          <a:p>
            <a:pPr indent="-381000" lvl="0" marL="914400" rtl="0" algn="l">
              <a:lnSpc>
                <a:spcPct val="90000"/>
              </a:lnSpc>
              <a:spcBef>
                <a:spcPts val="0"/>
              </a:spcBef>
              <a:spcAft>
                <a:spcPts val="0"/>
              </a:spcAft>
              <a:buSzPts val="2400"/>
              <a:buFont typeface="Times New Roman"/>
              <a:buAutoNum type="alphaLcPeriod"/>
            </a:pPr>
            <a:r>
              <a:rPr b="0" lang="en" sz="2400">
                <a:latin typeface="Times New Roman"/>
                <a:ea typeface="Times New Roman"/>
                <a:cs typeface="Times New Roman"/>
                <a:sym typeface="Times New Roman"/>
              </a:rPr>
              <a:t>ANDROID STUDIO 3.2 (CREATING APPLICATION)</a:t>
            </a:r>
            <a:endParaRPr b="0" sz="2400">
              <a:latin typeface="Times New Roman"/>
              <a:ea typeface="Times New Roman"/>
              <a:cs typeface="Times New Roman"/>
              <a:sym typeface="Times New Roman"/>
            </a:endParaRPr>
          </a:p>
          <a:p>
            <a:pPr indent="0" lvl="0" marL="457200" rtl="0" algn="l">
              <a:lnSpc>
                <a:spcPct val="90000"/>
              </a:lnSpc>
              <a:spcBef>
                <a:spcPts val="0"/>
              </a:spcBef>
              <a:spcAft>
                <a:spcPts val="0"/>
              </a:spcAft>
              <a:buSzPts val="3600"/>
              <a:buFont typeface="Gill Sans"/>
              <a:buNone/>
            </a:pPr>
            <a:r>
              <a:t/>
            </a:r>
            <a:endParaRPr/>
          </a:p>
        </p:txBody>
      </p:sp>
      <p:sp>
        <p:nvSpPr>
          <p:cNvPr id="269" name="Google Shape;269;p39"/>
          <p:cNvSpPr txBox="1"/>
          <p:nvPr/>
        </p:nvSpPr>
        <p:spPr>
          <a:xfrm>
            <a:off x="556050" y="364275"/>
            <a:ext cx="7704600" cy="70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4800"/>
              <a:buFont typeface="Times New Roman"/>
              <a:buNone/>
            </a:pPr>
            <a:r>
              <a:rPr b="1" i="0" lang="en" sz="4800" u="none" cap="none" strike="noStrike">
                <a:solidFill>
                  <a:schemeClr val="lt1"/>
                </a:solidFill>
                <a:latin typeface="Times New Roman"/>
                <a:ea typeface="Times New Roman"/>
                <a:cs typeface="Times New Roman"/>
                <a:sym typeface="Times New Roman"/>
              </a:rPr>
              <a:t>Tools Used</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687225" y="1218800"/>
            <a:ext cx="7906500" cy="3378300"/>
          </a:xfrm>
          <a:prstGeom prst="rect">
            <a:avLst/>
          </a:prstGeom>
          <a:noFill/>
          <a:ln>
            <a:noFill/>
          </a:ln>
        </p:spPr>
        <p:txBody>
          <a:bodyPr anchorCtr="0" anchor="t" bIns="91425" lIns="91425" spcFirstLastPara="1" rIns="91425" wrap="square" tIns="91425">
            <a:noAutofit/>
          </a:bodyPr>
          <a:lstStyle/>
          <a:p>
            <a:pPr indent="-355600" lvl="0" marL="457200" rtl="0" algn="l">
              <a:lnSpc>
                <a:spcPct val="90000"/>
              </a:lnSpc>
              <a:spcBef>
                <a:spcPts val="0"/>
              </a:spcBef>
              <a:spcAft>
                <a:spcPts val="0"/>
              </a:spcAft>
              <a:buClr>
                <a:srgbClr val="F3F3F3"/>
              </a:buClr>
              <a:buSzPts val="2000"/>
              <a:buFont typeface="Times New Roman"/>
              <a:buAutoNum type="arabicPeriod"/>
            </a:pPr>
            <a:r>
              <a:rPr lang="en" sz="2000">
                <a:solidFill>
                  <a:srgbClr val="F3F3F3"/>
                </a:solidFill>
                <a:latin typeface="Times New Roman"/>
                <a:ea typeface="Times New Roman"/>
                <a:cs typeface="Times New Roman"/>
                <a:sym typeface="Times New Roman"/>
              </a:rPr>
              <a:t>Change the texture of the existing 3D Model in the application.</a:t>
            </a:r>
            <a:endParaRPr sz="2000">
              <a:solidFill>
                <a:srgbClr val="F3F3F3"/>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To reduce the size of the 3D Model.</a:t>
            </a:r>
            <a:endParaRPr sz="2000">
              <a:solidFill>
                <a:srgbClr val="FFFFFF"/>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Add the option to view the information about the internal memory used by a model. </a:t>
            </a:r>
            <a:endParaRPr sz="2000">
              <a:solidFill>
                <a:srgbClr val="FFFFFF"/>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Show the percentage of internal memory available for usage.</a:t>
            </a:r>
            <a:endParaRPr sz="2000">
              <a:solidFill>
                <a:srgbClr val="FFFFFF"/>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Add delete option for the saved models in application to free up the internal memory.</a:t>
            </a:r>
            <a:endParaRPr sz="2000">
              <a:solidFill>
                <a:srgbClr val="FFFFFF"/>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Pop up on pressing delete for user confirmation.</a:t>
            </a:r>
            <a:endParaRPr sz="2000">
              <a:solidFill>
                <a:srgbClr val="FFFFFF"/>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To improve GUI.</a:t>
            </a:r>
            <a:endParaRPr sz="2000">
              <a:solidFill>
                <a:srgbClr val="FFFFFF"/>
              </a:solidFill>
              <a:latin typeface="Times New Roman"/>
              <a:ea typeface="Times New Roman"/>
              <a:cs typeface="Times New Roman"/>
              <a:sym typeface="Times New Roman"/>
            </a:endParaRPr>
          </a:p>
          <a:p>
            <a:pPr indent="0" lvl="0" marL="457200" rtl="0" algn="l">
              <a:lnSpc>
                <a:spcPct val="90000"/>
              </a:lnSpc>
              <a:spcBef>
                <a:spcPts val="0"/>
              </a:spcBef>
              <a:spcAft>
                <a:spcPts val="0"/>
              </a:spcAft>
              <a:buNone/>
            </a:pPr>
            <a:r>
              <a:rPr b="1" i="1" lang="en" sz="2100">
                <a:solidFill>
                  <a:srgbClr val="FFFFFF"/>
                </a:solidFill>
                <a:latin typeface="Times New Roman"/>
                <a:ea typeface="Times New Roman"/>
                <a:cs typeface="Times New Roman"/>
                <a:sym typeface="Times New Roman"/>
              </a:rPr>
              <a:t>                                  </a:t>
            </a:r>
            <a:endParaRPr b="0" sz="2100">
              <a:solidFill>
                <a:srgbClr val="FFFFFF"/>
              </a:solidFill>
            </a:endParaRPr>
          </a:p>
        </p:txBody>
      </p:sp>
      <p:sp>
        <p:nvSpPr>
          <p:cNvPr id="275" name="Google Shape;275;p40"/>
          <p:cNvSpPr txBox="1"/>
          <p:nvPr/>
        </p:nvSpPr>
        <p:spPr>
          <a:xfrm>
            <a:off x="1002600" y="332225"/>
            <a:ext cx="7138800" cy="8328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lt1"/>
              </a:buClr>
              <a:buSzPts val="4800"/>
              <a:buFont typeface="Times New Roman"/>
              <a:buNone/>
            </a:pPr>
            <a:r>
              <a:rPr b="0" i="0" lang="en" sz="4800" u="none" cap="none" strike="noStrike">
                <a:solidFill>
                  <a:schemeClr val="lt1"/>
                </a:solidFill>
                <a:latin typeface="Times New Roman"/>
                <a:ea typeface="Times New Roman"/>
                <a:cs typeface="Times New Roman"/>
                <a:sym typeface="Times New Roman"/>
              </a:rPr>
              <a:t>OBJECTIVE</a:t>
            </a:r>
            <a:endParaRPr b="0" i="0" sz="4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569125" y="1010600"/>
            <a:ext cx="8085600" cy="35733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Times New Roman"/>
              <a:buAutoNum type="arabicPeriod"/>
            </a:pPr>
            <a:r>
              <a:rPr lang="en" sz="2100">
                <a:latin typeface="Times New Roman"/>
                <a:ea typeface="Times New Roman"/>
                <a:cs typeface="Times New Roman"/>
                <a:sym typeface="Times New Roman"/>
              </a:rPr>
              <a:t>An avatar guide for </a:t>
            </a:r>
            <a:r>
              <a:rPr lang="en" sz="2100">
                <a:latin typeface="Times New Roman"/>
                <a:ea typeface="Times New Roman"/>
                <a:cs typeface="Times New Roman"/>
                <a:sym typeface="Times New Roman"/>
              </a:rPr>
              <a:t>storytelling</a:t>
            </a:r>
            <a:r>
              <a:rPr lang="en" sz="2100">
                <a:latin typeface="Times New Roman"/>
                <a:ea typeface="Times New Roman"/>
                <a:cs typeface="Times New Roman"/>
                <a:sym typeface="Times New Roman"/>
              </a:rPr>
              <a:t> and </a:t>
            </a:r>
            <a:r>
              <a:rPr lang="en" sz="2100">
                <a:latin typeface="Times New Roman"/>
                <a:ea typeface="Times New Roman"/>
                <a:cs typeface="Times New Roman"/>
                <a:sym typeface="Times New Roman"/>
              </a:rPr>
              <a:t>explanation for an object when user is near the object.</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AutoNum type="arabicPeriod"/>
            </a:pPr>
            <a:r>
              <a:rPr lang="en" sz="2100">
                <a:latin typeface="Times New Roman"/>
                <a:ea typeface="Times New Roman"/>
                <a:cs typeface="Times New Roman"/>
                <a:sym typeface="Times New Roman"/>
              </a:rPr>
              <a:t>Interactive test game of sorting artifacts.</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AutoNum type="arabicPeriod"/>
            </a:pPr>
            <a:r>
              <a:rPr lang="en" sz="2100">
                <a:latin typeface="Times New Roman"/>
                <a:ea typeface="Times New Roman"/>
                <a:cs typeface="Times New Roman"/>
                <a:sym typeface="Times New Roman"/>
              </a:rPr>
              <a:t>Interactive coloring game.</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AutoNum type="arabicPeriod"/>
            </a:pPr>
            <a:r>
              <a:rPr lang="en" sz="2100">
                <a:latin typeface="Times New Roman"/>
                <a:ea typeface="Times New Roman"/>
                <a:cs typeface="Times New Roman"/>
                <a:sym typeface="Times New Roman"/>
              </a:rPr>
              <a:t>Quiz game to test understanding</a:t>
            </a:r>
            <a:endParaRPr sz="2100">
              <a:latin typeface="Times New Roman"/>
              <a:ea typeface="Times New Roman"/>
              <a:cs typeface="Times New Roman"/>
              <a:sym typeface="Times New Roman"/>
            </a:endParaRPr>
          </a:p>
        </p:txBody>
      </p:sp>
      <p:sp>
        <p:nvSpPr>
          <p:cNvPr id="281" name="Google Shape;281;p41"/>
          <p:cNvSpPr txBox="1"/>
          <p:nvPr/>
        </p:nvSpPr>
        <p:spPr>
          <a:xfrm>
            <a:off x="569125" y="90475"/>
            <a:ext cx="8085600" cy="85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Times New Roman"/>
                <a:ea typeface="Times New Roman"/>
                <a:cs typeface="Times New Roman"/>
                <a:sym typeface="Times New Roman"/>
              </a:rPr>
              <a:t>POSSIBLE</a:t>
            </a:r>
            <a:r>
              <a:rPr lang="en" sz="2400">
                <a:solidFill>
                  <a:schemeClr val="lt1"/>
                </a:solidFill>
                <a:latin typeface="Times New Roman"/>
                <a:ea typeface="Times New Roman"/>
                <a:cs typeface="Times New Roman"/>
                <a:sym typeface="Times New Roman"/>
              </a:rPr>
              <a:t> </a:t>
            </a:r>
            <a:r>
              <a:rPr lang="en" sz="2400">
                <a:solidFill>
                  <a:schemeClr val="lt1"/>
                </a:solidFill>
                <a:latin typeface="Times New Roman"/>
                <a:ea typeface="Times New Roman"/>
                <a:cs typeface="Times New Roman"/>
                <a:sym typeface="Times New Roman"/>
              </a:rPr>
              <a:t>EXTENSIONS OF CURRENT EXISTING WORK</a:t>
            </a:r>
            <a:endParaRPr sz="2400">
              <a:solidFill>
                <a:schemeClr val="lt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